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96" r:id="rId4"/>
  </p:sldMasterIdLst>
  <p:notesMasterIdLst>
    <p:notesMasterId r:id="rId27"/>
  </p:notesMasterIdLst>
  <p:handoutMasterIdLst>
    <p:handoutMasterId r:id="rId28"/>
  </p:handoutMasterIdLst>
  <p:sldIdLst>
    <p:sldId id="316" r:id="rId5"/>
    <p:sldId id="337" r:id="rId6"/>
    <p:sldId id="343" r:id="rId7"/>
    <p:sldId id="342" r:id="rId8"/>
    <p:sldId id="336" r:id="rId9"/>
    <p:sldId id="346" r:id="rId10"/>
    <p:sldId id="350" r:id="rId11"/>
    <p:sldId id="351" r:id="rId12"/>
    <p:sldId id="352" r:id="rId13"/>
    <p:sldId id="353" r:id="rId14"/>
    <p:sldId id="354" r:id="rId15"/>
    <p:sldId id="355" r:id="rId16"/>
    <p:sldId id="328" r:id="rId17"/>
    <p:sldId id="356" r:id="rId18"/>
    <p:sldId id="357" r:id="rId19"/>
    <p:sldId id="358" r:id="rId20"/>
    <p:sldId id="359" r:id="rId21"/>
    <p:sldId id="360" r:id="rId22"/>
    <p:sldId id="361" r:id="rId23"/>
    <p:sldId id="362" r:id="rId24"/>
    <p:sldId id="363" r:id="rId25"/>
    <p:sldId id="34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2" userDrawn="1">
          <p15:clr>
            <a:srgbClr val="A4A3A4"/>
          </p15:clr>
        </p15:guide>
        <p15:guide id="2" pos="7056" userDrawn="1">
          <p15:clr>
            <a:srgbClr val="A4A3A4"/>
          </p15:clr>
        </p15:guide>
        <p15:guide id="3" orient="horz" pos="316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DCAF9ED-07DC-4A11-8D7F-57B35C25682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4" autoAdjust="0"/>
    <p:restoredTop sz="84967" autoAdjust="0"/>
  </p:normalViewPr>
  <p:slideViewPr>
    <p:cSldViewPr snapToGrid="0">
      <p:cViewPr varScale="1">
        <p:scale>
          <a:sx n="65" d="100"/>
          <a:sy n="65" d="100"/>
        </p:scale>
        <p:origin x="66" y="324"/>
      </p:cViewPr>
      <p:guideLst>
        <p:guide orient="horz" pos="1392"/>
        <p:guide pos="7056"/>
        <p:guide orient="horz" pos="3168"/>
      </p:guideLst>
    </p:cSldViewPr>
  </p:slideViewPr>
  <p:outlineViewPr>
    <p:cViewPr>
      <p:scale>
        <a:sx n="33" d="100"/>
        <a:sy n="33" d="100"/>
      </p:scale>
      <p:origin x="0" y="-1103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0E99E25-5B65-D93A-3010-8B947D67E6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DAEB28A-33CC-6CF5-1214-F2C3205F679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3888634-FBA9-41D6-8B35-EE3A7D816B7C}" type="datetimeFigureOut">
              <a:rPr lang="en-US" smtClean="0"/>
              <a:pPr/>
              <a:t>10/15/2025</a:t>
            </a:fld>
            <a:endParaRPr lang="en-US" dirty="0"/>
          </a:p>
        </p:txBody>
      </p:sp>
      <p:sp>
        <p:nvSpPr>
          <p:cNvPr id="4" name="Footer Placeholder 3">
            <a:extLst>
              <a:ext uri="{FF2B5EF4-FFF2-40B4-BE49-F238E27FC236}">
                <a16:creationId xmlns:a16="http://schemas.microsoft.com/office/drawing/2014/main" id="{43D63414-6160-FF79-B3F6-CD615625C84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583E93F-BDEC-C5F7-2553-8324882C419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97C78D2-97D1-4B37-BDD1-08A09BD4CA99}" type="slidenum">
              <a:rPr lang="en-US" smtClean="0"/>
              <a:pPr/>
              <a:t>‹#›</a:t>
            </a:fld>
            <a:endParaRPr lang="en-US" dirty="0"/>
          </a:p>
        </p:txBody>
      </p:sp>
    </p:spTree>
    <p:extLst>
      <p:ext uri="{BB962C8B-B14F-4D97-AF65-F5344CB8AC3E}">
        <p14:creationId xmlns:p14="http://schemas.microsoft.com/office/powerpoint/2010/main" val="23691359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28068-AFBD-4979-B752-9EB6F90B1386}" type="datetimeFigureOut">
              <a:rPr lang="en-US" smtClean="0"/>
              <a:pPr/>
              <a:t>10/15/2025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939589-3E79-4C82-AA4A-FE78234FAA59}" type="slidenum">
              <a:rPr lang="en-US" smtClean="0"/>
              <a:pPr/>
              <a:t>‹#›</a:t>
            </a:fld>
            <a:endParaRPr lang="en-US" dirty="0"/>
          </a:p>
        </p:txBody>
      </p:sp>
    </p:spTree>
    <p:extLst>
      <p:ext uri="{BB962C8B-B14F-4D97-AF65-F5344CB8AC3E}">
        <p14:creationId xmlns:p14="http://schemas.microsoft.com/office/powerpoint/2010/main" val="219496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pPr/>
              <a:t>1</a:t>
            </a:fld>
            <a:endParaRPr lang="en-US" dirty="0"/>
          </a:p>
        </p:txBody>
      </p:sp>
    </p:spTree>
    <p:extLst>
      <p:ext uri="{BB962C8B-B14F-4D97-AF65-F5344CB8AC3E}">
        <p14:creationId xmlns:p14="http://schemas.microsoft.com/office/powerpoint/2010/main" val="3466773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A773D-FC7A-39B6-D888-8E2906B2F1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AABBF-1C7C-B73B-74E7-A486EF52BE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FC8D4A-3506-7C01-D61B-90D0594805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C89DC6-322E-A42D-34BE-651CA42205DC}"/>
              </a:ext>
            </a:extLst>
          </p:cNvPr>
          <p:cNvSpPr>
            <a:spLocks noGrp="1"/>
          </p:cNvSpPr>
          <p:nvPr>
            <p:ph type="sldNum" sz="quarter" idx="5"/>
          </p:nvPr>
        </p:nvSpPr>
        <p:spPr/>
        <p:txBody>
          <a:bodyPr/>
          <a:lstStyle/>
          <a:p>
            <a:fld id="{D5939589-3E79-4C82-AA4A-FE78234FAA59}" type="slidenum">
              <a:rPr lang="en-US" smtClean="0"/>
              <a:pPr/>
              <a:t>11</a:t>
            </a:fld>
            <a:endParaRPr lang="en-US" dirty="0"/>
          </a:p>
        </p:txBody>
      </p:sp>
    </p:spTree>
    <p:extLst>
      <p:ext uri="{BB962C8B-B14F-4D97-AF65-F5344CB8AC3E}">
        <p14:creationId xmlns:p14="http://schemas.microsoft.com/office/powerpoint/2010/main" val="1364407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68080-B73A-B2E2-C5AF-2F7BFAF8BE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2143CF-ED40-B48C-EB6D-F14578A7E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9D8A32-EA52-9F19-9C6A-A7C466515E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704D99-EEB3-7D95-5F27-CD868633A769}"/>
              </a:ext>
            </a:extLst>
          </p:cNvPr>
          <p:cNvSpPr>
            <a:spLocks noGrp="1"/>
          </p:cNvSpPr>
          <p:nvPr>
            <p:ph type="sldNum" sz="quarter" idx="5"/>
          </p:nvPr>
        </p:nvSpPr>
        <p:spPr/>
        <p:txBody>
          <a:bodyPr/>
          <a:lstStyle/>
          <a:p>
            <a:fld id="{D5939589-3E79-4C82-AA4A-FE78234FAA59}" type="slidenum">
              <a:rPr lang="en-US" smtClean="0"/>
              <a:pPr/>
              <a:t>12</a:t>
            </a:fld>
            <a:endParaRPr lang="en-US" dirty="0"/>
          </a:p>
        </p:txBody>
      </p:sp>
    </p:spTree>
    <p:extLst>
      <p:ext uri="{BB962C8B-B14F-4D97-AF65-F5344CB8AC3E}">
        <p14:creationId xmlns:p14="http://schemas.microsoft.com/office/powerpoint/2010/main" val="361720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pPr/>
              <a:t>13</a:t>
            </a:fld>
            <a:endParaRPr lang="en-US" dirty="0"/>
          </a:p>
        </p:txBody>
      </p:sp>
    </p:spTree>
    <p:extLst>
      <p:ext uri="{BB962C8B-B14F-4D97-AF65-F5344CB8AC3E}">
        <p14:creationId xmlns:p14="http://schemas.microsoft.com/office/powerpoint/2010/main" val="373993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DAB7A-9223-2A26-C801-A6B216257D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88F99-3E66-08AD-9479-5CEBC993DB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BE96EF-132C-F578-688B-D4B2F7E26F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68BED8-0D58-DE2F-11CB-AB0026B2671B}"/>
              </a:ext>
            </a:extLst>
          </p:cNvPr>
          <p:cNvSpPr>
            <a:spLocks noGrp="1"/>
          </p:cNvSpPr>
          <p:nvPr>
            <p:ph type="sldNum" sz="quarter" idx="5"/>
          </p:nvPr>
        </p:nvSpPr>
        <p:spPr/>
        <p:txBody>
          <a:bodyPr/>
          <a:lstStyle/>
          <a:p>
            <a:fld id="{D5939589-3E79-4C82-AA4A-FE78234FAA59}" type="slidenum">
              <a:rPr lang="en-US" smtClean="0"/>
              <a:pPr/>
              <a:t>14</a:t>
            </a:fld>
            <a:endParaRPr lang="en-US" dirty="0"/>
          </a:p>
        </p:txBody>
      </p:sp>
    </p:spTree>
    <p:extLst>
      <p:ext uri="{BB962C8B-B14F-4D97-AF65-F5344CB8AC3E}">
        <p14:creationId xmlns:p14="http://schemas.microsoft.com/office/powerpoint/2010/main" val="4079799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798D3-5031-EE56-6C7D-DCFEC76B0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40511B-8A2B-B86D-0B24-5ABF1102F7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49E5B0-D935-8A74-A6A7-289B19996D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FDA8D1-1003-53DE-DA6C-309D84F149FD}"/>
              </a:ext>
            </a:extLst>
          </p:cNvPr>
          <p:cNvSpPr>
            <a:spLocks noGrp="1"/>
          </p:cNvSpPr>
          <p:nvPr>
            <p:ph type="sldNum" sz="quarter" idx="5"/>
          </p:nvPr>
        </p:nvSpPr>
        <p:spPr/>
        <p:txBody>
          <a:bodyPr/>
          <a:lstStyle/>
          <a:p>
            <a:fld id="{D5939589-3E79-4C82-AA4A-FE78234FAA59}" type="slidenum">
              <a:rPr lang="en-US" smtClean="0"/>
              <a:pPr/>
              <a:t>15</a:t>
            </a:fld>
            <a:endParaRPr lang="en-US" dirty="0"/>
          </a:p>
        </p:txBody>
      </p:sp>
    </p:spTree>
    <p:extLst>
      <p:ext uri="{BB962C8B-B14F-4D97-AF65-F5344CB8AC3E}">
        <p14:creationId xmlns:p14="http://schemas.microsoft.com/office/powerpoint/2010/main" val="696401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EC73A-6FAE-AC14-4C08-1E93EBE88B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8F7B0D-2537-CC58-2239-885F172873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C4B7B2-238F-8B62-1FDF-3F47A0B2A2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61828E-9CAE-C4B5-D559-6FD9F96C0B51}"/>
              </a:ext>
            </a:extLst>
          </p:cNvPr>
          <p:cNvSpPr>
            <a:spLocks noGrp="1"/>
          </p:cNvSpPr>
          <p:nvPr>
            <p:ph type="sldNum" sz="quarter" idx="5"/>
          </p:nvPr>
        </p:nvSpPr>
        <p:spPr/>
        <p:txBody>
          <a:bodyPr/>
          <a:lstStyle/>
          <a:p>
            <a:fld id="{D5939589-3E79-4C82-AA4A-FE78234FAA59}" type="slidenum">
              <a:rPr lang="en-US" smtClean="0"/>
              <a:pPr/>
              <a:t>16</a:t>
            </a:fld>
            <a:endParaRPr lang="en-US" dirty="0"/>
          </a:p>
        </p:txBody>
      </p:sp>
    </p:spTree>
    <p:extLst>
      <p:ext uri="{BB962C8B-B14F-4D97-AF65-F5344CB8AC3E}">
        <p14:creationId xmlns:p14="http://schemas.microsoft.com/office/powerpoint/2010/main" val="3348518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5605E-D6A4-3288-9F28-A950AC6AAA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45BEBB-17FA-5606-55F8-051B3A686D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0F7924-131D-4C1E-96FA-104642B785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395037-F536-C80E-619D-FA97E0B7619C}"/>
              </a:ext>
            </a:extLst>
          </p:cNvPr>
          <p:cNvSpPr>
            <a:spLocks noGrp="1"/>
          </p:cNvSpPr>
          <p:nvPr>
            <p:ph type="sldNum" sz="quarter" idx="5"/>
          </p:nvPr>
        </p:nvSpPr>
        <p:spPr/>
        <p:txBody>
          <a:bodyPr/>
          <a:lstStyle/>
          <a:p>
            <a:fld id="{D5939589-3E79-4C82-AA4A-FE78234FAA59}" type="slidenum">
              <a:rPr lang="en-US" smtClean="0"/>
              <a:pPr/>
              <a:t>17</a:t>
            </a:fld>
            <a:endParaRPr lang="en-US" dirty="0"/>
          </a:p>
        </p:txBody>
      </p:sp>
    </p:spTree>
    <p:extLst>
      <p:ext uri="{BB962C8B-B14F-4D97-AF65-F5344CB8AC3E}">
        <p14:creationId xmlns:p14="http://schemas.microsoft.com/office/powerpoint/2010/main" val="1707772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141D6-5413-E458-05CE-1640FB09FC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3D4F52-B101-C6C6-BA4C-F09A81064D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050722-F6DA-1A54-25B8-B166E1A98B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EF9597-FF68-F89A-6C91-481B3BDA7000}"/>
              </a:ext>
            </a:extLst>
          </p:cNvPr>
          <p:cNvSpPr>
            <a:spLocks noGrp="1"/>
          </p:cNvSpPr>
          <p:nvPr>
            <p:ph type="sldNum" sz="quarter" idx="5"/>
          </p:nvPr>
        </p:nvSpPr>
        <p:spPr/>
        <p:txBody>
          <a:bodyPr/>
          <a:lstStyle/>
          <a:p>
            <a:fld id="{D5939589-3E79-4C82-AA4A-FE78234FAA59}" type="slidenum">
              <a:rPr lang="en-US" smtClean="0"/>
              <a:pPr/>
              <a:t>18</a:t>
            </a:fld>
            <a:endParaRPr lang="en-US" dirty="0"/>
          </a:p>
        </p:txBody>
      </p:sp>
    </p:spTree>
    <p:extLst>
      <p:ext uri="{BB962C8B-B14F-4D97-AF65-F5344CB8AC3E}">
        <p14:creationId xmlns:p14="http://schemas.microsoft.com/office/powerpoint/2010/main" val="1831663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05D96-B967-A7F6-DC1D-00D662DBCE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5DBE2E-B8F6-15BB-97DC-CC0E371D23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067D26-6D1F-881F-ADC9-43D056FF03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DFCDAD-5213-CC83-074F-D769D9F3F9CF}"/>
              </a:ext>
            </a:extLst>
          </p:cNvPr>
          <p:cNvSpPr>
            <a:spLocks noGrp="1"/>
          </p:cNvSpPr>
          <p:nvPr>
            <p:ph type="sldNum" sz="quarter" idx="5"/>
          </p:nvPr>
        </p:nvSpPr>
        <p:spPr/>
        <p:txBody>
          <a:bodyPr/>
          <a:lstStyle/>
          <a:p>
            <a:fld id="{D5939589-3E79-4C82-AA4A-FE78234FAA59}" type="slidenum">
              <a:rPr lang="en-US" smtClean="0"/>
              <a:pPr/>
              <a:t>19</a:t>
            </a:fld>
            <a:endParaRPr lang="en-US" dirty="0"/>
          </a:p>
        </p:txBody>
      </p:sp>
    </p:spTree>
    <p:extLst>
      <p:ext uri="{BB962C8B-B14F-4D97-AF65-F5344CB8AC3E}">
        <p14:creationId xmlns:p14="http://schemas.microsoft.com/office/powerpoint/2010/main" val="10957340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39D2C-B376-7B70-7DB1-8004B1BC94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C976C6-949F-4B22-4310-DFE519E9C5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F40841-7A09-20D7-D1DF-E834C817C4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68B447-8EA3-A6BF-6C8D-E9C5205A523E}"/>
              </a:ext>
            </a:extLst>
          </p:cNvPr>
          <p:cNvSpPr>
            <a:spLocks noGrp="1"/>
          </p:cNvSpPr>
          <p:nvPr>
            <p:ph type="sldNum" sz="quarter" idx="5"/>
          </p:nvPr>
        </p:nvSpPr>
        <p:spPr/>
        <p:txBody>
          <a:bodyPr/>
          <a:lstStyle/>
          <a:p>
            <a:fld id="{D5939589-3E79-4C82-AA4A-FE78234FAA59}" type="slidenum">
              <a:rPr lang="en-US" smtClean="0"/>
              <a:pPr/>
              <a:t>20</a:t>
            </a:fld>
            <a:endParaRPr lang="en-US" dirty="0"/>
          </a:p>
        </p:txBody>
      </p:sp>
    </p:spTree>
    <p:extLst>
      <p:ext uri="{BB962C8B-B14F-4D97-AF65-F5344CB8AC3E}">
        <p14:creationId xmlns:p14="http://schemas.microsoft.com/office/powerpoint/2010/main" val="3732509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pPr/>
              <a:t>2</a:t>
            </a:fld>
            <a:endParaRPr lang="en-US" dirty="0"/>
          </a:p>
        </p:txBody>
      </p:sp>
    </p:spTree>
    <p:extLst>
      <p:ext uri="{BB962C8B-B14F-4D97-AF65-F5344CB8AC3E}">
        <p14:creationId xmlns:p14="http://schemas.microsoft.com/office/powerpoint/2010/main" val="8334871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pPr/>
              <a:t>22</a:t>
            </a:fld>
            <a:endParaRPr lang="en-US" dirty="0"/>
          </a:p>
        </p:txBody>
      </p:sp>
    </p:spTree>
    <p:extLst>
      <p:ext uri="{BB962C8B-B14F-4D97-AF65-F5344CB8AC3E}">
        <p14:creationId xmlns:p14="http://schemas.microsoft.com/office/powerpoint/2010/main" val="3613364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pPr/>
              <a:t>3</a:t>
            </a:fld>
            <a:endParaRPr lang="en-US" dirty="0"/>
          </a:p>
        </p:txBody>
      </p:sp>
    </p:spTree>
    <p:extLst>
      <p:ext uri="{BB962C8B-B14F-4D97-AF65-F5344CB8AC3E}">
        <p14:creationId xmlns:p14="http://schemas.microsoft.com/office/powerpoint/2010/main" val="4010776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pPr/>
              <a:t>4</a:t>
            </a:fld>
            <a:endParaRPr lang="en-US" dirty="0"/>
          </a:p>
        </p:txBody>
      </p:sp>
    </p:spTree>
    <p:extLst>
      <p:ext uri="{BB962C8B-B14F-4D97-AF65-F5344CB8AC3E}">
        <p14:creationId xmlns:p14="http://schemas.microsoft.com/office/powerpoint/2010/main" val="3899010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pPr/>
              <a:t>5</a:t>
            </a:fld>
            <a:endParaRPr lang="en-US" dirty="0"/>
          </a:p>
        </p:txBody>
      </p:sp>
    </p:spTree>
    <p:extLst>
      <p:ext uri="{BB962C8B-B14F-4D97-AF65-F5344CB8AC3E}">
        <p14:creationId xmlns:p14="http://schemas.microsoft.com/office/powerpoint/2010/main" val="1531547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pPr/>
              <a:t>6</a:t>
            </a:fld>
            <a:endParaRPr lang="en-US" dirty="0"/>
          </a:p>
        </p:txBody>
      </p:sp>
    </p:spTree>
    <p:extLst>
      <p:ext uri="{BB962C8B-B14F-4D97-AF65-F5344CB8AC3E}">
        <p14:creationId xmlns:p14="http://schemas.microsoft.com/office/powerpoint/2010/main" val="28369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pPr/>
              <a:t>7</a:t>
            </a:fld>
            <a:endParaRPr lang="en-US" dirty="0"/>
          </a:p>
        </p:txBody>
      </p:sp>
    </p:spTree>
    <p:extLst>
      <p:ext uri="{BB962C8B-B14F-4D97-AF65-F5344CB8AC3E}">
        <p14:creationId xmlns:p14="http://schemas.microsoft.com/office/powerpoint/2010/main" val="28369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pPr/>
              <a:t>9</a:t>
            </a:fld>
            <a:endParaRPr lang="en-US" dirty="0"/>
          </a:p>
        </p:txBody>
      </p:sp>
    </p:spTree>
    <p:extLst>
      <p:ext uri="{BB962C8B-B14F-4D97-AF65-F5344CB8AC3E}">
        <p14:creationId xmlns:p14="http://schemas.microsoft.com/office/powerpoint/2010/main" val="28369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pPr/>
              <a:t>10</a:t>
            </a:fld>
            <a:endParaRPr lang="en-US" dirty="0"/>
          </a:p>
        </p:txBody>
      </p:sp>
    </p:spTree>
    <p:extLst>
      <p:ext uri="{BB962C8B-B14F-4D97-AF65-F5344CB8AC3E}">
        <p14:creationId xmlns:p14="http://schemas.microsoft.com/office/powerpoint/2010/main" val="28369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Slide">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80159" y="357809"/>
            <a:ext cx="7983110" cy="3080335"/>
          </a:xfrm>
        </p:spPr>
        <p:txBody>
          <a:bodyPr lIns="0" tIns="0" rIns="0" bIns="0" anchor="b"/>
          <a:lstStyle>
            <a:lvl1pPr algn="l">
              <a:lnSpc>
                <a:spcPts val="5400"/>
              </a:lnSpc>
              <a:defRPr sz="5400" b="1" i="0" cap="all" spc="0" baseline="0">
                <a:solidFill>
                  <a:schemeClr val="bg1"/>
                </a:solidFill>
              </a:defRPr>
            </a:lvl1pPr>
          </a:lstStyle>
          <a:p>
            <a:endParaRPr lang="en-US" dirty="0"/>
          </a:p>
        </p:txBody>
      </p:sp>
      <p:cxnSp>
        <p:nvCxnSpPr>
          <p:cNvPr id="9" name="Straight Connector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a:off x="8161510" y="2744546"/>
            <a:ext cx="465456" cy="581432"/>
            <a:chOff x="7843462" y="2744546"/>
            <a:chExt cx="465456" cy="581432"/>
          </a:xfrm>
        </p:grpSpPr>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137906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imag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1280159" y="640080"/>
            <a:ext cx="4815836" cy="2103120"/>
          </a:xfrm>
        </p:spPr>
        <p:txBody>
          <a:bodyPr lIns="0" tIns="0" rIns="0" bIns="0" anchor="ctr" anchorCtr="0"/>
          <a:lstStyle>
            <a:lvl1pPr algn="l">
              <a:defRPr sz="4000" b="1" cap="all" spc="0" baseline="0">
                <a:solidFill>
                  <a:schemeClr val="tx1"/>
                </a:solidFill>
              </a:defRPr>
            </a:lvl1pPr>
          </a:lstStyle>
          <a:p>
            <a:r>
              <a:rPr lang="en-US" dirty="0"/>
              <a:t>Click to add title</a:t>
            </a:r>
          </a:p>
        </p:txBody>
      </p:sp>
      <p:sp>
        <p:nvSpPr>
          <p:cNvPr id="16" name="Slide Number Placeholder 15">
            <a:extLst>
              <a:ext uri="{FF2B5EF4-FFF2-40B4-BE49-F238E27FC236}">
                <a16:creationId xmlns:a16="http://schemas.microsoft.com/office/drawing/2014/main" id="{6183E8BD-29F0-8F9F-FC7D-73F8067BCDDF}"/>
              </a:ext>
            </a:extLst>
          </p:cNvPr>
          <p:cNvSpPr>
            <a:spLocks noGrp="1"/>
          </p:cNvSpPr>
          <p:nvPr>
            <p:ph type="sldNum" sz="quarter" idx="20"/>
          </p:nvPr>
        </p:nvSpPr>
        <p:spPr/>
        <p:txBody>
          <a:bodyPr/>
          <a:lstStyle>
            <a:lvl1pPr>
              <a:defRPr>
                <a:solidFill>
                  <a:schemeClr val="accent2"/>
                </a:solidFill>
              </a:defRPr>
            </a:lvl1pPr>
          </a:lstStyle>
          <a:p>
            <a:fld id="{D8DA9DAA-006C-4F4B-980E-E3DF019B24E2}" type="slidenum">
              <a:rPr lang="en-US" smtClean="0"/>
              <a:pPr/>
              <a:t>‹#›</a:t>
            </a:fld>
            <a:endParaRPr lang="en-US" dirty="0"/>
          </a:p>
        </p:txBody>
      </p:sp>
      <p:sp>
        <p:nvSpPr>
          <p:cNvPr id="15" name="Content Placeholder 2">
            <a:extLst>
              <a:ext uri="{FF2B5EF4-FFF2-40B4-BE49-F238E27FC236}">
                <a16:creationId xmlns:a16="http://schemas.microsoft.com/office/drawing/2014/main" id="{5C983CA3-739C-6C20-AFE0-0997370354B4}"/>
              </a:ext>
            </a:extLst>
          </p:cNvPr>
          <p:cNvSpPr>
            <a:spLocks noGrp="1"/>
          </p:cNvSpPr>
          <p:nvPr>
            <p:ph idx="1" hasCustomPrompt="1"/>
          </p:nvPr>
        </p:nvSpPr>
        <p:spPr>
          <a:xfrm>
            <a:off x="6531427" y="640080"/>
            <a:ext cx="5122889" cy="2103120"/>
          </a:xfrm>
        </p:spPr>
        <p:txBody>
          <a:bodyPr lIns="0" tIns="0" rIns="0" bIns="0" anchor="ctr" anchorCtr="0">
            <a:normAutofit/>
          </a:bodyPr>
          <a:lstStyle>
            <a:lvl1pPr marL="0" indent="0">
              <a:lnSpc>
                <a:spcPct val="110000"/>
              </a:lnSpc>
              <a:buNone/>
              <a:defRPr sz="1800">
                <a:solidFill>
                  <a:schemeClr val="tx1"/>
                </a:solidFill>
              </a:defRPr>
            </a:lvl1pPr>
            <a:lvl2pPr marL="228600">
              <a:lnSpc>
                <a:spcPct val="100000"/>
              </a:lnSpc>
              <a:defRPr sz="1600">
                <a:solidFill>
                  <a:schemeClr val="tx1"/>
                </a:solidFill>
              </a:defRPr>
            </a:lvl2pPr>
            <a:lvl3pPr marL="457200">
              <a:lnSpc>
                <a:spcPct val="100000"/>
              </a:lnSpc>
              <a:defRPr sz="1400">
                <a:solidFill>
                  <a:schemeClr val="tx1"/>
                </a:solidFill>
              </a:defRPr>
            </a:lvl3pPr>
            <a:lvl4pPr marL="685800">
              <a:lnSpc>
                <a:spcPct val="100000"/>
              </a:lnSpc>
              <a:defRPr sz="1200">
                <a:solidFill>
                  <a:schemeClr val="tx1"/>
                </a:solidFill>
              </a:defRPr>
            </a:lvl4pPr>
            <a:lvl5pPr>
              <a:defRPr sz="1400"/>
            </a:lvl5pPr>
          </a:lstStyle>
          <a:p>
            <a:pPr lvl="0"/>
            <a:r>
              <a:rPr lang="en-US" dirty="0"/>
              <a:t>Click to add text</a:t>
            </a:r>
          </a:p>
          <a:p>
            <a:pPr lvl="1"/>
            <a:r>
              <a:rPr lang="en-US" dirty="0"/>
              <a:t>Second level</a:t>
            </a:r>
          </a:p>
          <a:p>
            <a:pPr lvl="2"/>
            <a:r>
              <a:rPr lang="en-US" dirty="0"/>
              <a:t>Third level</a:t>
            </a:r>
          </a:p>
          <a:p>
            <a:pPr lvl="3"/>
            <a:r>
              <a:rPr lang="en-US" dirty="0"/>
              <a:t>Fourth level</a:t>
            </a:r>
          </a:p>
        </p:txBody>
      </p:sp>
      <p:cxnSp>
        <p:nvCxnSpPr>
          <p:cNvPr id="4" name="Straight Connector 3">
            <a:extLst>
              <a:ext uri="{FF2B5EF4-FFF2-40B4-BE49-F238E27FC236}">
                <a16:creationId xmlns:a16="http://schemas.microsoft.com/office/drawing/2014/main" id="{4BC9F29C-BBE9-AFB4-AFC6-30BCA4EB2AFA}"/>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CBC4D286-C480-B4CF-4406-CACC323F9FAD}"/>
              </a:ext>
            </a:extLst>
          </p:cNvPr>
          <p:cNvSpPr>
            <a:spLocks noGrp="1"/>
          </p:cNvSpPr>
          <p:nvPr>
            <p:ph idx="21" hasCustomPrompt="1"/>
          </p:nvPr>
        </p:nvSpPr>
        <p:spPr>
          <a:xfrm>
            <a:off x="1280160" y="3017520"/>
            <a:ext cx="10374152" cy="3208866"/>
          </a:xfrm>
        </p:spPr>
        <p:txBody>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0BEE2817-4518-D59A-BD13-29A3D4FE64F0}"/>
              </a:ext>
            </a:extLst>
          </p:cNvPr>
          <p:cNvSpPr>
            <a:spLocks noGrp="1"/>
          </p:cNvSpPr>
          <p:nvPr>
            <p:ph type="ftr" sz="quarter" idx="19"/>
          </p:nvPr>
        </p:nvSpPr>
        <p:spPr>
          <a:xfrm>
            <a:off x="7539516" y="6356350"/>
            <a:ext cx="4114800" cy="365125"/>
          </a:xfrm>
        </p:spPr>
        <p:txBody>
          <a:bodyPr/>
          <a:lstStyle/>
          <a:p>
            <a:endParaRPr lang="en-US" dirty="0"/>
          </a:p>
        </p:txBody>
      </p:sp>
    </p:spTree>
    <p:extLst>
      <p:ext uri="{BB962C8B-B14F-4D97-AF65-F5344CB8AC3E}">
        <p14:creationId xmlns:p14="http://schemas.microsoft.com/office/powerpoint/2010/main" val="1068905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1280159" y="4970638"/>
            <a:ext cx="9144000" cy="1280160"/>
          </a:xfrm>
        </p:spPr>
        <p:txBody>
          <a:bodyPr lIns="0" tIns="0" rIns="0" bIns="0" anchor="b" anchorCtr="0"/>
          <a:lstStyle>
            <a:lvl1pPr algn="l">
              <a:defRPr sz="4000" b="1" cap="all" spc="0" baseline="0">
                <a:solidFill>
                  <a:schemeClr val="tx1"/>
                </a:solidFill>
              </a:defRPr>
            </a:lvl1pPr>
          </a:lstStyle>
          <a:p>
            <a:r>
              <a:rPr lang="en-US" dirty="0"/>
              <a:t>Click to edit Master title style</a:t>
            </a:r>
          </a:p>
        </p:txBody>
      </p:sp>
      <p:sp>
        <p:nvSpPr>
          <p:cNvPr id="22" name="Slide Number Placeholder 21">
            <a:extLst>
              <a:ext uri="{FF2B5EF4-FFF2-40B4-BE49-F238E27FC236}">
                <a16:creationId xmlns:a16="http://schemas.microsoft.com/office/drawing/2014/main" id="{F0626849-9D2D-3C95-8C10-FA8F325FE9AA}"/>
              </a:ext>
            </a:extLst>
          </p:cNvPr>
          <p:cNvSpPr>
            <a:spLocks noGrp="1"/>
          </p:cNvSpPr>
          <p:nvPr>
            <p:ph type="sldNum" sz="quarter" idx="12"/>
          </p:nvPr>
        </p:nvSpPr>
        <p:spPr/>
        <p:txBody>
          <a:bodyPr/>
          <a:lstStyle/>
          <a:p>
            <a:fld id="{D8DA9DAA-006C-4F4B-980E-E3DF019B24E2}" type="slidenum">
              <a:rPr lang="en-US" smtClean="0"/>
              <a:pPr/>
              <a:t>‹#›</a:t>
            </a:fld>
            <a:endParaRPr lang="en-US" dirty="0"/>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hasCustomPrompt="1"/>
          </p:nvPr>
        </p:nvSpPr>
        <p:spPr>
          <a:xfrm>
            <a:off x="1280160" y="685800"/>
            <a:ext cx="4937760" cy="4023360"/>
          </a:xfrm>
        </p:spPr>
        <p:txBody>
          <a:bodyPr lIns="0" tIns="0" rIns="0" bIns="0">
            <a:noAutofit/>
          </a:bodyPr>
          <a:lstStyle>
            <a:lvl1pPr marL="0" indent="0">
              <a:spcBef>
                <a:spcPts val="1200"/>
              </a:spcBef>
              <a:buNone/>
              <a:defRPr sz="1800"/>
            </a:lvl1pPr>
            <a:lvl2pPr marL="457200">
              <a:spcBef>
                <a:spcPts val="1200"/>
              </a:spcBef>
              <a:defRPr sz="1800"/>
            </a:lvl2pPr>
            <a:lvl3pPr marL="914400">
              <a:spcBef>
                <a:spcPts val="1200"/>
              </a:spcBef>
              <a:defRPr sz="1800"/>
            </a:lvl3pPr>
            <a:lvl4pPr marL="1371600">
              <a:spcBef>
                <a:spcPts val="1200"/>
              </a:spcBef>
              <a:defRPr sz="1800"/>
            </a:lvl4pPr>
            <a:lvl5pPr marL="1828800">
              <a:spcBef>
                <a:spcPts val="12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6704755" y="685800"/>
            <a:ext cx="4937760" cy="4023360"/>
          </a:xfrm>
        </p:spPr>
        <p:txBody>
          <a:bodyPr lIns="0" tIns="0" rIns="0" bIns="0">
            <a:noAutofit/>
          </a:bodyPr>
          <a:lstStyle>
            <a:lvl1pPr>
              <a:spcBef>
                <a:spcPts val="1200"/>
              </a:spcBef>
              <a:defRPr sz="1800"/>
            </a:lvl1pPr>
            <a:lvl2pPr>
              <a:spcBef>
                <a:spcPts val="1200"/>
              </a:spcBef>
              <a:defRPr sz="1800"/>
            </a:lvl2pPr>
            <a:lvl3pPr>
              <a:spcBef>
                <a:spcPts val="1200"/>
              </a:spcBef>
              <a:defRPr sz="1800"/>
            </a:lvl3pPr>
            <a:lvl4pPr>
              <a:spcBef>
                <a:spcPts val="1200"/>
              </a:spcBef>
              <a:defRPr sz="1800"/>
            </a:lvl4pPr>
            <a:lvl5pPr>
              <a:spcBef>
                <a:spcPts val="12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3" name="Group 12">
            <a:extLst>
              <a:ext uri="{FF2B5EF4-FFF2-40B4-BE49-F238E27FC236}">
                <a16:creationId xmlns:a16="http://schemas.microsoft.com/office/drawing/2014/main" id="{4717D91C-F78C-0E4C-FB27-7112AB840A1C}"/>
              </a:ext>
              <a:ext uri="{C183D7F6-B498-43B3-948B-1728B52AA6E4}">
                <adec:decorative xmlns:adec="http://schemas.microsoft.com/office/drawing/2017/decorative" val="1"/>
              </a:ext>
            </a:extLst>
          </p:cNvPr>
          <p:cNvGrpSpPr/>
          <p:nvPr userDrawn="1"/>
        </p:nvGrpSpPr>
        <p:grpSpPr>
          <a:xfrm>
            <a:off x="5322570" y="5680647"/>
            <a:ext cx="465456" cy="581432"/>
            <a:chOff x="7843462" y="2744546"/>
            <a:chExt cx="465456" cy="581432"/>
          </a:xfrm>
        </p:grpSpPr>
        <p:sp>
          <p:nvSpPr>
            <p:cNvPr id="15" name="Graphic 12">
              <a:extLst>
                <a:ext uri="{FF2B5EF4-FFF2-40B4-BE49-F238E27FC236}">
                  <a16:creationId xmlns:a16="http://schemas.microsoft.com/office/drawing/2014/main" id="{CC935CF3-75DF-0DC7-1B2A-E0E0205DF64B}"/>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17" name="Graphic 13">
              <a:extLst>
                <a:ext uri="{FF2B5EF4-FFF2-40B4-BE49-F238E27FC236}">
                  <a16:creationId xmlns:a16="http://schemas.microsoft.com/office/drawing/2014/main" id="{D5782BEB-6319-DEC1-F9ED-BA9201C6B9B7}"/>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18" name="Graphic 15">
              <a:extLst>
                <a:ext uri="{FF2B5EF4-FFF2-40B4-BE49-F238E27FC236}">
                  <a16:creationId xmlns:a16="http://schemas.microsoft.com/office/drawing/2014/main" id="{6E59DFAF-9794-BD12-D89A-422FFFFCE023}"/>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sp>
        <p:nvSpPr>
          <p:cNvPr id="21" name="Footer Placeholder 20">
            <a:extLst>
              <a:ext uri="{FF2B5EF4-FFF2-40B4-BE49-F238E27FC236}">
                <a16:creationId xmlns:a16="http://schemas.microsoft.com/office/drawing/2014/main" id="{36444A47-BCB3-5C86-F2B8-25092BE8D9FF}"/>
              </a:ext>
            </a:extLst>
          </p:cNvPr>
          <p:cNvSpPr>
            <a:spLocks noGrp="1"/>
          </p:cNvSpPr>
          <p:nvPr>
            <p:ph type="ftr" sz="quarter" idx="11"/>
          </p:nvPr>
        </p:nvSpPr>
        <p:spPr>
          <a:xfrm>
            <a:off x="1280160" y="6356350"/>
            <a:ext cx="4114800" cy="365125"/>
          </a:xfrm>
        </p:spPr>
        <p:txBody>
          <a:bodyPr lIns="0" rIns="91440"/>
          <a:lstStyle>
            <a:lvl1pPr algn="l">
              <a:defRPr/>
            </a:lvl1pPr>
          </a:lstStyle>
          <a:p>
            <a:endParaRPr lang="en-US" dirty="0"/>
          </a:p>
        </p:txBody>
      </p:sp>
      <p:cxnSp>
        <p:nvCxnSpPr>
          <p:cNvPr id="23" name="Straight Connector 22">
            <a:extLst>
              <a:ext uri="{FF2B5EF4-FFF2-40B4-BE49-F238E27FC236}">
                <a16:creationId xmlns:a16="http://schemas.microsoft.com/office/drawing/2014/main" id="{C648C53D-49AB-C003-70E8-5117AF079715}"/>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A96BC1DE-6696-3408-564E-2D73B1266326}"/>
              </a:ext>
              <a:ext uri="{C183D7F6-B498-43B3-948B-1728B52AA6E4}">
                <adec:decorative xmlns:adec="http://schemas.microsoft.com/office/drawing/2017/decorative" val="1"/>
              </a:ext>
            </a:extLst>
          </p:cNvPr>
          <p:cNvGrpSpPr/>
          <p:nvPr userDrawn="1"/>
        </p:nvGrpSpPr>
        <p:grpSpPr>
          <a:xfrm rot="5400000">
            <a:off x="10711518" y="5393214"/>
            <a:ext cx="1097341" cy="736658"/>
            <a:chOff x="10508317" y="446637"/>
            <a:chExt cx="1097341" cy="736658"/>
          </a:xfrm>
        </p:grpSpPr>
        <p:sp>
          <p:nvSpPr>
            <p:cNvPr id="25" name="Graphic 15">
              <a:extLst>
                <a:ext uri="{FF2B5EF4-FFF2-40B4-BE49-F238E27FC236}">
                  <a16:creationId xmlns:a16="http://schemas.microsoft.com/office/drawing/2014/main" id="{268EB1E4-29D6-C3F5-BCBB-FB7E7EE5C25C}"/>
                </a:ext>
                <a:ext uri="{C183D7F6-B498-43B3-948B-1728B52AA6E4}">
                  <adec:decorative xmlns:adec="http://schemas.microsoft.com/office/drawing/2017/decorative" val="1"/>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26" name="Graphic 16">
              <a:extLst>
                <a:ext uri="{FF2B5EF4-FFF2-40B4-BE49-F238E27FC236}">
                  <a16:creationId xmlns:a16="http://schemas.microsoft.com/office/drawing/2014/main" id="{09524D46-140F-2F4F-430B-F59815A07CF1}"/>
                </a:ext>
                <a:ext uri="{C183D7F6-B498-43B3-948B-1728B52AA6E4}">
                  <adec:decorative xmlns:adec="http://schemas.microsoft.com/office/drawing/2017/decorative" val="1"/>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27" name="Graphic 14">
              <a:extLst>
                <a:ext uri="{FF2B5EF4-FFF2-40B4-BE49-F238E27FC236}">
                  <a16:creationId xmlns:a16="http://schemas.microsoft.com/office/drawing/2014/main" id="{AC75143B-C717-8D04-743C-B40FB5EFB21C}"/>
                </a:ext>
                <a:ext uri="{C183D7F6-B498-43B3-948B-1728B52AA6E4}">
                  <adec:decorative xmlns:adec="http://schemas.microsoft.com/office/drawing/2017/decorative" val="1"/>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487376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hasCustomPrompt="1"/>
          </p:nvPr>
        </p:nvSpPr>
        <p:spPr>
          <a:xfrm>
            <a:off x="1280160" y="640080"/>
            <a:ext cx="10087699" cy="1280160"/>
          </a:xfrm>
        </p:spPr>
        <p:txBody>
          <a:bodyPr lIns="0" tIns="0" rIns="0" bIns="0" anchor="b" anchorCtr="0"/>
          <a:lstStyle>
            <a:lvl1pPr>
              <a:defRPr sz="4000" b="1" cap="all" baseline="0"/>
            </a:lvl1pPr>
          </a:lstStyle>
          <a:p>
            <a:r>
              <a:rPr lang="en-US" dirty="0"/>
              <a:t>Click to add title</a:t>
            </a:r>
          </a:p>
        </p:txBody>
      </p:sp>
      <p:sp>
        <p:nvSpPr>
          <p:cNvPr id="10" name="Slide Number Placeholder 9">
            <a:extLst>
              <a:ext uri="{FF2B5EF4-FFF2-40B4-BE49-F238E27FC236}">
                <a16:creationId xmlns:a16="http://schemas.microsoft.com/office/drawing/2014/main" id="{116B8DF0-B7E6-5032-C3C7-E457E793BE37}"/>
              </a:ext>
            </a:extLst>
          </p:cNvPr>
          <p:cNvSpPr>
            <a:spLocks noGrp="1"/>
          </p:cNvSpPr>
          <p:nvPr>
            <p:ph type="sldNum" sz="quarter" idx="12"/>
          </p:nvPr>
        </p:nvSpPr>
        <p:spPr/>
        <p:txBody>
          <a:bodyPr/>
          <a:lstStyle/>
          <a:p>
            <a:fld id="{D8DA9DAA-006C-4F4B-980E-E3DF019B24E2}" type="slidenum">
              <a:rPr lang="en-US" smtClean="0"/>
              <a:pPr/>
              <a:t>‹#›</a:t>
            </a:fld>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hasCustomPrompt="1"/>
          </p:nvPr>
        </p:nvSpPr>
        <p:spPr>
          <a:xfrm>
            <a:off x="1280160" y="2103119"/>
            <a:ext cx="10087699" cy="4114800"/>
          </a:xfrm>
        </p:spPr>
        <p:txBody>
          <a:bodyPr lIns="0" tIns="0" rIns="0" bIns="0"/>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5C05CAAB-DBA2-4548-AD5F-01BB97FBB207}"/>
              </a:ext>
              <a:ext uri="{C183D7F6-B498-43B3-948B-1728B52AA6E4}">
                <adec:decorative xmlns:adec="http://schemas.microsoft.com/office/drawing/2017/decorative" val="1"/>
              </a:ext>
            </a:extLst>
          </p:cNvPr>
          <p:cNvCxnSpPr>
            <a:cxnSpLocks/>
          </p:cNvCxnSpPr>
          <p:nvPr/>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Footer Placeholder 8">
            <a:extLst>
              <a:ext uri="{FF2B5EF4-FFF2-40B4-BE49-F238E27FC236}">
                <a16:creationId xmlns:a16="http://schemas.microsoft.com/office/drawing/2014/main" id="{DC5F4D40-ADE4-5EEB-436C-8563A49C55F8}"/>
              </a:ext>
            </a:extLst>
          </p:cNvPr>
          <p:cNvSpPr>
            <a:spLocks noGrp="1"/>
          </p:cNvSpPr>
          <p:nvPr>
            <p:ph type="ftr" sz="quarter" idx="11"/>
          </p:nvPr>
        </p:nvSpPr>
        <p:spPr>
          <a:xfrm>
            <a:off x="1280160" y="6356350"/>
            <a:ext cx="4114800" cy="365125"/>
          </a:xfrm>
        </p:spPr>
        <p:txBody>
          <a:bodyPr lIns="0"/>
          <a:lstStyle>
            <a:lvl1pPr algn="l">
              <a:defRPr/>
            </a:lvl1pPr>
          </a:lstStyle>
          <a:p>
            <a:endParaRPr lang="en-US" dirty="0"/>
          </a:p>
        </p:txBody>
      </p:sp>
    </p:spTree>
    <p:extLst>
      <p:ext uri="{BB962C8B-B14F-4D97-AF65-F5344CB8AC3E}">
        <p14:creationId xmlns:p14="http://schemas.microsoft.com/office/powerpoint/2010/main" val="3321745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Bubbles and Title 1">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a:xfrm>
            <a:off x="2792897" y="585216"/>
            <a:ext cx="8965094" cy="2276856"/>
          </a:xfrm>
        </p:spPr>
        <p:txBody>
          <a:bodyPr lIns="0" tIns="0" rIns="0" anchor="b"/>
          <a:lstStyle>
            <a:lvl1pPr algn="r">
              <a:lnSpc>
                <a:spcPts val="4800"/>
              </a:lnSpc>
              <a:defRPr sz="4800" b="1" cap="all" spc="0" baseline="0">
                <a:solidFill>
                  <a:schemeClr val="bg1"/>
                </a:solidFill>
              </a:defRPr>
            </a:lvl1pPr>
          </a:lstStyle>
          <a:p>
            <a:endParaRPr lang="en-US" dirty="0"/>
          </a:p>
        </p:txBody>
      </p:sp>
      <p:sp>
        <p:nvSpPr>
          <p:cNvPr id="7" name="Picture Placeholder 14">
            <a:extLst>
              <a:ext uri="{FF2B5EF4-FFF2-40B4-BE49-F238E27FC236}">
                <a16:creationId xmlns:a16="http://schemas.microsoft.com/office/drawing/2014/main" id="{FC9B12A4-113B-B3F6-5926-5C2A6F504ABA}"/>
              </a:ext>
            </a:extLst>
          </p:cNvPr>
          <p:cNvSpPr>
            <a:spLocks noGrp="1"/>
          </p:cNvSpPr>
          <p:nvPr>
            <p:ph type="pic" sz="quarter" idx="14" hasCustomPrompt="1"/>
          </p:nvPr>
        </p:nvSpPr>
        <p:spPr>
          <a:xfrm>
            <a:off x="1371606" y="3205313"/>
            <a:ext cx="3043077" cy="3043083"/>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anchor="t" anchorCtr="0">
            <a:noAutofit/>
          </a:bodyPr>
          <a:lstStyle>
            <a:lvl1pPr algn="ctr">
              <a:buNone/>
              <a:defRPr sz="1800">
                <a:solidFill>
                  <a:schemeClr val="bg1"/>
                </a:solidFill>
              </a:defRPr>
            </a:lvl1pPr>
          </a:lstStyle>
          <a:p>
            <a:r>
              <a:rPr lang="en-US" dirty="0"/>
              <a:t>Click to add picture</a:t>
            </a:r>
          </a:p>
        </p:txBody>
      </p: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hasCustomPrompt="1"/>
          </p:nvPr>
        </p:nvSpPr>
        <p:spPr>
          <a:xfrm>
            <a:off x="5640609" y="3127248"/>
            <a:ext cx="6117381" cy="3017520"/>
          </a:xfrm>
        </p:spPr>
        <p:txBody>
          <a:bodyPr lIns="0" tIns="0" rIns="0" bIns="0">
            <a:normAutofit/>
          </a:bodyPr>
          <a:lstStyle>
            <a:lvl1pPr marL="0" indent="0" algn="r">
              <a:spcBef>
                <a:spcPts val="1200"/>
              </a:spcBef>
              <a:buNone/>
              <a:defRPr sz="2400">
                <a:solidFill>
                  <a:schemeClr val="bg1"/>
                </a:solidFill>
              </a:defRPr>
            </a:lvl1pPr>
          </a:lstStyle>
          <a:p>
            <a:pPr lvl="0"/>
            <a:r>
              <a:rPr lang="en-US" dirty="0"/>
              <a:t>Click to add text</a:t>
            </a:r>
          </a:p>
        </p:txBody>
      </p:sp>
      <p:grpSp>
        <p:nvGrpSpPr>
          <p:cNvPr id="3" name="Group 2">
            <a:extLst>
              <a:ext uri="{FF2B5EF4-FFF2-40B4-BE49-F238E27FC236}">
                <a16:creationId xmlns:a16="http://schemas.microsoft.com/office/drawing/2014/main" id="{8AF51D36-DB19-27CD-47E0-A4261648DA12}"/>
              </a:ext>
              <a:ext uri="{C183D7F6-B498-43B3-948B-1728B52AA6E4}">
                <adec:decorative xmlns:adec="http://schemas.microsoft.com/office/drawing/2017/decorative" val="1"/>
              </a:ext>
            </a:extLst>
          </p:cNvPr>
          <p:cNvGrpSpPr/>
          <p:nvPr userDrawn="1"/>
        </p:nvGrpSpPr>
        <p:grpSpPr>
          <a:xfrm rot="18614240">
            <a:off x="3975343" y="2819532"/>
            <a:ext cx="465456" cy="581432"/>
            <a:chOff x="7843462" y="2744546"/>
            <a:chExt cx="465456" cy="581432"/>
          </a:xfrm>
        </p:grpSpPr>
        <p:sp>
          <p:nvSpPr>
            <p:cNvPr id="4" name="Graphic 12">
              <a:extLst>
                <a:ext uri="{FF2B5EF4-FFF2-40B4-BE49-F238E27FC236}">
                  <a16:creationId xmlns:a16="http://schemas.microsoft.com/office/drawing/2014/main" id="{3EFED0E0-17D4-C5B0-09D0-B43338A856B3}"/>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5" name="Graphic 13">
              <a:extLst>
                <a:ext uri="{FF2B5EF4-FFF2-40B4-BE49-F238E27FC236}">
                  <a16:creationId xmlns:a16="http://schemas.microsoft.com/office/drawing/2014/main" id="{8F798BBE-9B6F-700D-08A1-09ABC5388CCE}"/>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6" name="Graphic 15">
              <a:extLst>
                <a:ext uri="{FF2B5EF4-FFF2-40B4-BE49-F238E27FC236}">
                  <a16:creationId xmlns:a16="http://schemas.microsoft.com/office/drawing/2014/main" id="{4AE2D1C5-9D85-9049-690C-3AFCE7E2DA56}"/>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cxnSp>
        <p:nvCxnSpPr>
          <p:cNvPr id="13" name="Straight Connector 12">
            <a:extLst>
              <a:ext uri="{FF2B5EF4-FFF2-40B4-BE49-F238E27FC236}">
                <a16:creationId xmlns:a16="http://schemas.microsoft.com/office/drawing/2014/main" id="{9D0FE75D-ACD3-655E-58A7-8F2C182760B4}"/>
              </a:ext>
              <a:ext uri="{C183D7F6-B498-43B3-948B-1728B52AA6E4}">
                <adec:decorative xmlns:adec="http://schemas.microsoft.com/office/drawing/2017/decorative" val="1"/>
              </a:ext>
            </a:extLst>
          </p:cNvPr>
          <p:cNvCxnSpPr>
            <a:cxnSpLocks/>
          </p:cNvCxnSpPr>
          <p:nvPr userDrawn="1"/>
        </p:nvCxnSpPr>
        <p:spPr>
          <a:xfrm>
            <a:off x="74066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93626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838200" y="136525"/>
            <a:ext cx="10515600" cy="1509713"/>
          </a:xfrm>
        </p:spPr>
        <p:txBody>
          <a:bodyPr/>
          <a:lstStyle/>
          <a:p>
            <a:r>
              <a:rPr lang="en-US" dirty="0"/>
              <a:t>Click to add title</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a:off x="72390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484632" y="726630"/>
            <a:ext cx="520991" cy="517379"/>
          </a:xfrm>
        </p:spPr>
        <p:txBody>
          <a:bodyPr/>
          <a:lstStyle/>
          <a:p>
            <a:fld id="{D8DA9DAA-006C-4F4B-980E-E3DF019B24E2}" type="slidenum">
              <a:rPr lang="en-US" smtClean="0"/>
              <a:pPr/>
              <a:t>‹#›</a:t>
            </a:fld>
            <a:endParaRPr lang="en-US" dirty="0"/>
          </a:p>
        </p:txBody>
      </p:sp>
      <p:cxnSp>
        <p:nvCxnSpPr>
          <p:cNvPr id="3" name="Straight Connector 2">
            <a:extLst>
              <a:ext uri="{FF2B5EF4-FFF2-40B4-BE49-F238E27FC236}">
                <a16:creationId xmlns:a16="http://schemas.microsoft.com/office/drawing/2014/main" id="{B5B2B208-F5B9-0151-C982-A389CB0B2996}"/>
              </a:ext>
              <a:ext uri="{C183D7F6-B498-43B3-948B-1728B52AA6E4}">
                <adec:decorative xmlns:adec="http://schemas.microsoft.com/office/drawing/2017/decorative" val="1"/>
              </a:ext>
            </a:extLst>
          </p:cNvPr>
          <p:cNvCxnSpPr>
            <a:cxnSpLocks/>
          </p:cNvCxnSpPr>
          <p:nvPr userDrawn="1"/>
        </p:nvCxnSpPr>
        <p:spPr>
          <a:xfrm>
            <a:off x="715890"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291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20EEA6CA-DE1E-18ED-E69E-54A1372FE216}"/>
              </a:ext>
              <a:ext uri="{C183D7F6-B498-43B3-948B-1728B52AA6E4}">
                <adec:decorative xmlns:adec="http://schemas.microsoft.com/office/drawing/2017/decorative" val="1"/>
              </a:ext>
            </a:extLst>
          </p:cNvPr>
          <p:cNvCxnSpPr>
            <a:cxnSpLocks/>
          </p:cNvCxnSpPr>
          <p:nvPr userDrawn="1"/>
        </p:nvCxnSpPr>
        <p:spPr>
          <a:xfrm>
            <a:off x="715890"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2F973C81-5E94-41F6-CE15-3B4763B3ABE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C835B5C-F994-9D57-3118-919EE90F57E1}"/>
              </a:ext>
            </a:extLst>
          </p:cNvPr>
          <p:cNvSpPr>
            <a:spLocks noGrp="1"/>
          </p:cNvSpPr>
          <p:nvPr>
            <p:ph type="sldNum" sz="quarter" idx="12"/>
          </p:nvPr>
        </p:nvSpPr>
        <p:spPr/>
        <p:txBody>
          <a:bodyPr/>
          <a:lstStyle/>
          <a:p>
            <a:fld id="{D8DA9DAA-006C-4F4B-980E-E3DF019B24E2}" type="slidenum">
              <a:rPr lang="en-US" smtClean="0"/>
              <a:pPr/>
              <a:t>‹#›</a:t>
            </a:fld>
            <a:endParaRPr lang="en-US" dirty="0"/>
          </a:p>
        </p:txBody>
      </p:sp>
    </p:spTree>
    <p:extLst>
      <p:ext uri="{BB962C8B-B14F-4D97-AF65-F5344CB8AC3E}">
        <p14:creationId xmlns:p14="http://schemas.microsoft.com/office/powerpoint/2010/main" val="3840867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image">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5116544" y="614202"/>
            <a:ext cx="5918072" cy="2276856"/>
          </a:xfrm>
        </p:spPr>
        <p:txBody>
          <a:bodyPr lIns="0" tIns="0" rIns="0" bIns="0" anchor="b"/>
          <a:lstStyle>
            <a:lvl1pPr algn="r">
              <a:lnSpc>
                <a:spcPts val="4000"/>
              </a:lnSpc>
              <a:defRPr sz="4000" b="1" cap="all" spc="0" baseline="0">
                <a:solidFill>
                  <a:schemeClr val="bg1"/>
                </a:solidFill>
              </a:defRPr>
            </a:lvl1pPr>
          </a:lstStyle>
          <a:p>
            <a:r>
              <a:rPr lang="en-US" dirty="0"/>
              <a:t>Click to add title</a:t>
            </a:r>
          </a:p>
        </p:txBody>
      </p:sp>
      <p:sp>
        <p:nvSpPr>
          <p:cNvPr id="8" name="Slide Number Placeholder 7">
            <a:extLst>
              <a:ext uri="{FF2B5EF4-FFF2-40B4-BE49-F238E27FC236}">
                <a16:creationId xmlns:a16="http://schemas.microsoft.com/office/drawing/2014/main" id="{1C738AB3-8054-6E21-C34C-36AF3A31AC4E}"/>
              </a:ext>
            </a:extLst>
          </p:cNvPr>
          <p:cNvSpPr>
            <a:spLocks noGrp="1"/>
          </p:cNvSpPr>
          <p:nvPr>
            <p:ph type="sldNum" sz="quarter" idx="20"/>
          </p:nvPr>
        </p:nvSpPr>
        <p:spPr/>
        <p:txBody>
          <a:bodyPr/>
          <a:lstStyle>
            <a:lvl1pPr>
              <a:defRPr>
                <a:solidFill>
                  <a:schemeClr val="bg1"/>
                </a:solidFill>
              </a:defRPr>
            </a:lvl1pPr>
          </a:lstStyle>
          <a:p>
            <a:fld id="{D8DA9DAA-006C-4F4B-980E-E3DF019B24E2}" type="slidenum">
              <a:rPr lang="en-US" smtClean="0"/>
              <a:pPr/>
              <a:t>‹#›</a:t>
            </a:fld>
            <a:endParaRPr lang="en-US" dirty="0"/>
          </a:p>
        </p:txBody>
      </p:sp>
      <p:sp>
        <p:nvSpPr>
          <p:cNvPr id="19" name="Picture Placeholder 18">
            <a:extLst>
              <a:ext uri="{FF2B5EF4-FFF2-40B4-BE49-F238E27FC236}">
                <a16:creationId xmlns:a16="http://schemas.microsoft.com/office/drawing/2014/main" id="{34120D15-E48C-4FBE-BB95-24DB36D9F458}"/>
              </a:ext>
            </a:extLst>
          </p:cNvPr>
          <p:cNvSpPr>
            <a:spLocks noGrp="1"/>
          </p:cNvSpPr>
          <p:nvPr>
            <p:ph type="pic" sz="quarter" idx="14" hasCustomPrompt="1"/>
          </p:nvPr>
        </p:nvSpPr>
        <p:spPr>
          <a:xfrm>
            <a:off x="1280160" y="2530058"/>
            <a:ext cx="3707972" cy="3707971"/>
          </a:xfrm>
          <a:custGeom>
            <a:avLst/>
            <a:gdLst>
              <a:gd name="connsiteX0" fmla="*/ 1853986 w 3707972"/>
              <a:gd name="connsiteY0" fmla="*/ 0 h 3707971"/>
              <a:gd name="connsiteX1" fmla="*/ 3707972 w 3707972"/>
              <a:gd name="connsiteY1" fmla="*/ 1853986 h 3707971"/>
              <a:gd name="connsiteX2" fmla="*/ 2043545 w 3707972"/>
              <a:gd name="connsiteY2" fmla="*/ 3698400 h 3707971"/>
              <a:gd name="connsiteX3" fmla="*/ 1854006 w 3707972"/>
              <a:gd name="connsiteY3" fmla="*/ 3707971 h 3707971"/>
              <a:gd name="connsiteX4" fmla="*/ 1853966 w 3707972"/>
              <a:gd name="connsiteY4" fmla="*/ 3707971 h 3707971"/>
              <a:gd name="connsiteX5" fmla="*/ 1664427 w 3707972"/>
              <a:gd name="connsiteY5" fmla="*/ 3698400 h 3707971"/>
              <a:gd name="connsiteX6" fmla="*/ 0 w 3707972"/>
              <a:gd name="connsiteY6" fmla="*/ 1853986 h 3707971"/>
              <a:gd name="connsiteX7" fmla="*/ 1853986 w 3707972"/>
              <a:gd name="connsiteY7" fmla="*/ 0 h 370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972" h="3707971">
                <a:moveTo>
                  <a:pt x="1853986" y="0"/>
                </a:moveTo>
                <a:cubicBezTo>
                  <a:pt x="2877914" y="0"/>
                  <a:pt x="3707972" y="830058"/>
                  <a:pt x="3707972" y="1853986"/>
                </a:cubicBezTo>
                <a:cubicBezTo>
                  <a:pt x="3707972" y="2813919"/>
                  <a:pt x="2978429" y="3603458"/>
                  <a:pt x="2043545" y="3698400"/>
                </a:cubicBezTo>
                <a:lnTo>
                  <a:pt x="1854006" y="3707971"/>
                </a:lnTo>
                <a:lnTo>
                  <a:pt x="1853966" y="3707971"/>
                </a:lnTo>
                <a:lnTo>
                  <a:pt x="1664427" y="3698400"/>
                </a:lnTo>
                <a:cubicBezTo>
                  <a:pt x="729543" y="3603458"/>
                  <a:pt x="0" y="2813919"/>
                  <a:pt x="0" y="1853986"/>
                </a:cubicBezTo>
                <a:cubicBezTo>
                  <a:pt x="0" y="830058"/>
                  <a:pt x="830058" y="0"/>
                  <a:pt x="1853986" y="0"/>
                </a:cubicBezTo>
                <a:close/>
              </a:path>
            </a:pathLst>
          </a:custGeom>
        </p:spPr>
        <p:txBody>
          <a:bodyPr wrap="square" tIns="914400" anchor="t">
            <a:noAutofit/>
          </a:bodyPr>
          <a:lstStyle>
            <a:lvl1pPr algn="ctr">
              <a:buNone/>
              <a:defRPr sz="1600" b="1">
                <a:solidFill>
                  <a:schemeClr val="bg1"/>
                </a:solidFill>
              </a:defRPr>
            </a:lvl1pPr>
          </a:lstStyle>
          <a:p>
            <a:r>
              <a:rPr lang="en-US" dirty="0"/>
              <a:t>Click to add picture</a:t>
            </a:r>
          </a:p>
        </p:txBody>
      </p:sp>
      <p:sp>
        <p:nvSpPr>
          <p:cNvPr id="4" name="Text Placeholder 3">
            <a:extLst>
              <a:ext uri="{FF2B5EF4-FFF2-40B4-BE49-F238E27FC236}">
                <a16:creationId xmlns:a16="http://schemas.microsoft.com/office/drawing/2014/main" id="{94FD1B85-4BEF-C1C1-5619-B82E9E44A9F8}"/>
              </a:ext>
            </a:extLst>
          </p:cNvPr>
          <p:cNvSpPr>
            <a:spLocks noGrp="1"/>
          </p:cNvSpPr>
          <p:nvPr>
            <p:ph type="body" sz="quarter" idx="17"/>
          </p:nvPr>
        </p:nvSpPr>
        <p:spPr>
          <a:xfrm>
            <a:off x="5116548" y="3161752"/>
            <a:ext cx="5918068" cy="3144965"/>
          </a:xfrm>
        </p:spPr>
        <p:txBody>
          <a:bodyPr lIns="0" tIns="0" rIns="0" bIns="0">
            <a:normAutofit/>
          </a:bodyPr>
          <a:lstStyle>
            <a:lvl1pPr marL="0" indent="0" algn="r">
              <a:spcBef>
                <a:spcPts val="1200"/>
              </a:spcBef>
              <a:buNone/>
              <a:defRPr sz="2400">
                <a:solidFill>
                  <a:schemeClr val="bg1"/>
                </a:solidFill>
              </a:defRPr>
            </a:lvl1pPr>
            <a:lvl2pPr marL="457200" indent="0" algn="r">
              <a:spcBef>
                <a:spcPts val="1200"/>
              </a:spcBef>
              <a:buNone/>
              <a:defRPr sz="2400">
                <a:solidFill>
                  <a:schemeClr val="bg1"/>
                </a:solidFill>
              </a:defRPr>
            </a:lvl2pPr>
            <a:lvl3pPr marL="914400" indent="0" algn="r">
              <a:spcBef>
                <a:spcPts val="1200"/>
              </a:spcBef>
              <a:buNone/>
              <a:defRPr sz="2400">
                <a:solidFill>
                  <a:schemeClr val="bg1"/>
                </a:solidFill>
              </a:defRPr>
            </a:lvl3pPr>
            <a:lvl4pPr marL="1371600" indent="0" algn="r">
              <a:spcBef>
                <a:spcPts val="1200"/>
              </a:spcBef>
              <a:buNone/>
              <a:defRPr sz="2400">
                <a:solidFill>
                  <a:schemeClr val="bg1"/>
                </a:solidFill>
              </a:defRPr>
            </a:lvl4pPr>
            <a:lvl5pPr marL="1828800" indent="0" algn="r">
              <a:buNone/>
              <a:defRPr sz="18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14" name="Straight Connector 13">
            <a:extLst>
              <a:ext uri="{FF2B5EF4-FFF2-40B4-BE49-F238E27FC236}">
                <a16:creationId xmlns:a16="http://schemas.microsoft.com/office/drawing/2014/main" id="{13AE7F8D-AE68-4A83-BAB5-3A97D473CE3C}"/>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1" name="Graphic 12">
            <a:extLst>
              <a:ext uri="{FF2B5EF4-FFF2-40B4-BE49-F238E27FC236}">
                <a16:creationId xmlns:a16="http://schemas.microsoft.com/office/drawing/2014/main" id="{EA1B6985-3E5A-40F4-9268-D4AB3BBF8C91}"/>
              </a:ext>
              <a:ext uri="{C183D7F6-B498-43B3-948B-1728B52AA6E4}">
                <adec:decorative xmlns:adec="http://schemas.microsoft.com/office/drawing/2017/decorative" val="1"/>
              </a:ext>
            </a:extLst>
          </p:cNvPr>
          <p:cNvSpPr/>
          <p:nvPr userDrawn="1"/>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13" name="Graphic 13">
            <a:extLst>
              <a:ext uri="{FF2B5EF4-FFF2-40B4-BE49-F238E27FC236}">
                <a16:creationId xmlns:a16="http://schemas.microsoft.com/office/drawing/2014/main" id="{338BC906-9D03-4280-85E8-21A81BC21D73}"/>
              </a:ext>
              <a:ext uri="{C183D7F6-B498-43B3-948B-1728B52AA6E4}">
                <adec:decorative xmlns:adec="http://schemas.microsoft.com/office/drawing/2017/decorative" val="1"/>
              </a:ext>
            </a:extLst>
          </p:cNvPr>
          <p:cNvSpPr/>
          <p:nvPr userDrawn="1"/>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7" name="Graphic 15">
            <a:extLst>
              <a:ext uri="{FF2B5EF4-FFF2-40B4-BE49-F238E27FC236}">
                <a16:creationId xmlns:a16="http://schemas.microsoft.com/office/drawing/2014/main" id="{C5C06D53-C9F6-47E8-BFE1-B8193A1AED8B}"/>
              </a:ext>
              <a:ext uri="{C183D7F6-B498-43B3-948B-1728B52AA6E4}">
                <adec:decorative xmlns:adec="http://schemas.microsoft.com/office/drawing/2017/decorative" val="1"/>
              </a:ext>
            </a:extLst>
          </p:cNvPr>
          <p:cNvSpPr/>
          <p:nvPr userDrawn="1"/>
        </p:nvSpPr>
        <p:spPr>
          <a:xfrm>
            <a:off x="1652402"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7" name="Footer Placeholder 6">
            <a:extLst>
              <a:ext uri="{FF2B5EF4-FFF2-40B4-BE49-F238E27FC236}">
                <a16:creationId xmlns:a16="http://schemas.microsoft.com/office/drawing/2014/main" id="{CE9872E9-2F0D-2FEB-0974-F0BBBC5E0331}"/>
              </a:ext>
            </a:extLst>
          </p:cNvPr>
          <p:cNvSpPr>
            <a:spLocks noGrp="1"/>
          </p:cNvSpPr>
          <p:nvPr>
            <p:ph type="ftr" sz="quarter" idx="19"/>
          </p:nvPr>
        </p:nvSpPr>
        <p:spPr>
          <a:xfrm>
            <a:off x="7238999" y="6356350"/>
            <a:ext cx="3795615" cy="365125"/>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490768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Picture">
    <p:bg>
      <p:bgPr>
        <a:gradFill>
          <a:gsLst>
            <a:gs pos="100000">
              <a:schemeClr val="accent4"/>
            </a:gs>
            <a:gs pos="0">
              <a:schemeClr val="accent2"/>
            </a:gs>
          </a:gsLst>
          <a:lin ang="189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80159" y="3386775"/>
            <a:ext cx="8311102" cy="3080335"/>
          </a:xfrm>
        </p:spPr>
        <p:txBody>
          <a:bodyPr lIns="0" tIns="274320" rIns="0" bIns="0" anchor="t" anchorCtr="0"/>
          <a:lstStyle>
            <a:lvl1pPr algn="l">
              <a:lnSpc>
                <a:spcPts val="5400"/>
              </a:lnSpc>
              <a:defRPr sz="5400" b="1" i="0" cap="all" spc="0" baseline="0">
                <a:solidFill>
                  <a:schemeClr val="bg1"/>
                </a:solidFill>
              </a:defRPr>
            </a:lvl1pPr>
          </a:lstStyle>
          <a:p>
            <a:endParaRPr lang="en-US" dirty="0"/>
          </a:p>
        </p:txBody>
      </p:sp>
      <p:cxnSp>
        <p:nvCxnSpPr>
          <p:cNvPr id="9" name="Straight Connector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0"/>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rot="19670435">
            <a:off x="7632743" y="794953"/>
            <a:ext cx="465456" cy="581432"/>
            <a:chOff x="7843462" y="2744546"/>
            <a:chExt cx="465456" cy="581432"/>
          </a:xfrm>
        </p:grpSpPr>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sp>
        <p:nvSpPr>
          <p:cNvPr id="3" name="Picture Placeholder 14">
            <a:extLst>
              <a:ext uri="{FF2B5EF4-FFF2-40B4-BE49-F238E27FC236}">
                <a16:creationId xmlns:a16="http://schemas.microsoft.com/office/drawing/2014/main" id="{01D87F51-D69B-9038-0566-4FDC355AB6F0}"/>
              </a:ext>
            </a:extLst>
          </p:cNvPr>
          <p:cNvSpPr>
            <a:spLocks noGrp="1"/>
          </p:cNvSpPr>
          <p:nvPr>
            <p:ph type="pic" sz="quarter" idx="13" hasCustomPrompt="1"/>
          </p:nvPr>
        </p:nvSpPr>
        <p:spPr>
          <a:xfrm>
            <a:off x="8197587" y="411831"/>
            <a:ext cx="3521337" cy="3521344"/>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anchor="t" anchorCtr="0">
            <a:noAutofit/>
          </a:bodyPr>
          <a:lstStyle>
            <a:lvl1pPr algn="ctr">
              <a:buNone/>
              <a:defRPr sz="1800">
                <a:solidFill>
                  <a:schemeClr val="bg1"/>
                </a:solidFill>
              </a:defRPr>
            </a:lvl1pPr>
          </a:lstStyle>
          <a:p>
            <a:r>
              <a:rPr lang="en-US" dirty="0"/>
              <a:t>Click to add picture</a:t>
            </a:r>
          </a:p>
        </p:txBody>
      </p:sp>
    </p:spTree>
    <p:extLst>
      <p:ext uri="{BB962C8B-B14F-4D97-AF65-F5344CB8AC3E}">
        <p14:creationId xmlns:p14="http://schemas.microsoft.com/office/powerpoint/2010/main" val="1951239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Subtitle + Picture">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1280159" y="640080"/>
            <a:ext cx="10302240" cy="1852046"/>
          </a:xfrm>
        </p:spPr>
        <p:txBody>
          <a:bodyPr lIns="0" tIns="0" rIns="0" bIns="0" anchor="b"/>
          <a:lstStyle>
            <a:lvl1pPr algn="l">
              <a:lnSpc>
                <a:spcPts val="5400"/>
              </a:lnSpc>
              <a:defRPr sz="5400" b="1" i="0" cap="all" spc="0" baseline="0">
                <a:solidFill>
                  <a:schemeClr val="bg1"/>
                </a:solidFill>
              </a:defRPr>
            </a:lvl1pPr>
          </a:lstStyle>
          <a:p>
            <a:r>
              <a:rPr lang="en-US" dirty="0"/>
              <a:t>Click to add title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hasCustomPrompt="1"/>
          </p:nvPr>
        </p:nvSpPr>
        <p:spPr>
          <a:xfrm>
            <a:off x="1280158" y="2588447"/>
            <a:ext cx="7853678" cy="726645"/>
          </a:xfrm>
        </p:spPr>
        <p:txBody>
          <a:bodyPr lIns="0" tIns="0" rIns="0" bIns="0" anchor="t" anchorCtr="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Click to add text</a:t>
            </a:r>
          </a:p>
        </p:txBody>
      </p:sp>
      <p:cxnSp>
        <p:nvCxnSpPr>
          <p:cNvPr id="9" name="Straight Connector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flipH="1">
            <a:off x="7659974" y="4456458"/>
            <a:ext cx="465456" cy="581432"/>
            <a:chOff x="7843462" y="2744546"/>
            <a:chExt cx="465456" cy="581432"/>
          </a:xfrm>
        </p:grpSpPr>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sp>
        <p:nvSpPr>
          <p:cNvPr id="5" name="Picture Placeholder 14">
            <a:extLst>
              <a:ext uri="{FF2B5EF4-FFF2-40B4-BE49-F238E27FC236}">
                <a16:creationId xmlns:a16="http://schemas.microsoft.com/office/drawing/2014/main" id="{5DDB7824-50BA-B12F-AD49-CA8953CA3A0E}"/>
              </a:ext>
            </a:extLst>
          </p:cNvPr>
          <p:cNvSpPr>
            <a:spLocks noGrp="1"/>
          </p:cNvSpPr>
          <p:nvPr>
            <p:ph type="pic" sz="quarter" idx="13" hasCustomPrompt="1"/>
          </p:nvPr>
        </p:nvSpPr>
        <p:spPr>
          <a:xfrm>
            <a:off x="8536252" y="3205313"/>
            <a:ext cx="3043077" cy="3043083"/>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anchor="t" anchorCtr="0">
            <a:noAutofit/>
          </a:bodyPr>
          <a:lstStyle>
            <a:lvl1pPr algn="ctr">
              <a:buNone/>
              <a:defRPr sz="1800">
                <a:solidFill>
                  <a:schemeClr val="bg1"/>
                </a:solidFill>
              </a:defRPr>
            </a:lvl1pPr>
          </a:lstStyle>
          <a:p>
            <a:r>
              <a:rPr lang="en-US" dirty="0"/>
              <a:t>Click to add picture</a:t>
            </a:r>
          </a:p>
        </p:txBody>
      </p:sp>
    </p:spTree>
    <p:extLst>
      <p:ext uri="{BB962C8B-B14F-4D97-AF65-F5344CB8AC3E}">
        <p14:creationId xmlns:p14="http://schemas.microsoft.com/office/powerpoint/2010/main" val="652645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imag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hasCustomPrompt="1"/>
          </p:nvPr>
        </p:nvSpPr>
        <p:spPr>
          <a:xfrm>
            <a:off x="4114800" y="640080"/>
            <a:ext cx="7498080" cy="1280160"/>
          </a:xfrm>
        </p:spPr>
        <p:txBody>
          <a:bodyPr lIns="0" tIns="0" rIns="0" bIns="0" anchor="b" anchorCtr="0"/>
          <a:lstStyle>
            <a:lvl1pPr>
              <a:defRPr sz="4000" b="1" cap="all" spc="0" baseline="0"/>
            </a:lvl1pPr>
          </a:lstStyle>
          <a:p>
            <a:r>
              <a:rPr lang="en-US" dirty="0"/>
              <a:t>Click to add title</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a:xfrm>
            <a:off x="484632" y="722376"/>
            <a:ext cx="520991" cy="517379"/>
          </a:xfrm>
        </p:spPr>
        <p:txBody>
          <a:bodyPr anchor="t" anchorCtr="0"/>
          <a:lstStyle>
            <a:lvl1pPr>
              <a:defRPr>
                <a:solidFill>
                  <a:schemeClr val="accent2"/>
                </a:solidFill>
              </a:defRPr>
            </a:lvl1pPr>
          </a:lstStyle>
          <a:p>
            <a:fld id="{D8DA9DAA-006C-4F4B-980E-E3DF019B24E2}" type="slidenum">
              <a:rPr lang="en-US" smtClean="0"/>
              <a:pPr/>
              <a:t>‹#›</a:t>
            </a:fld>
            <a:endParaRPr lang="en-US" dirty="0"/>
          </a:p>
        </p:txBody>
      </p:sp>
      <p:sp>
        <p:nvSpPr>
          <p:cNvPr id="15" name="Picture Placeholder 14">
            <a:extLst>
              <a:ext uri="{FF2B5EF4-FFF2-40B4-BE49-F238E27FC236}">
                <a16:creationId xmlns:a16="http://schemas.microsoft.com/office/drawing/2014/main" id="{E62FC6D8-DD87-4B93-8491-43C84EE63FE2}"/>
              </a:ext>
            </a:extLst>
          </p:cNvPr>
          <p:cNvSpPr>
            <a:spLocks noGrp="1"/>
          </p:cNvSpPr>
          <p:nvPr>
            <p:ph type="pic" sz="quarter" idx="13" hasCustomPrompt="1"/>
          </p:nvPr>
        </p:nvSpPr>
        <p:spPr>
          <a:xfrm>
            <a:off x="1317615" y="895646"/>
            <a:ext cx="1956925" cy="1956928"/>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 anchor="t" anchorCtr="0">
            <a:noAutofit/>
          </a:bodyPr>
          <a:lstStyle>
            <a:lvl1pPr algn="ctr">
              <a:buNone/>
              <a:defRPr sz="1800"/>
            </a:lvl1pPr>
          </a:lstStyle>
          <a:p>
            <a:r>
              <a:rPr lang="en-US" dirty="0"/>
              <a:t>Click to add picture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hasCustomPrompt="1"/>
          </p:nvPr>
        </p:nvSpPr>
        <p:spPr>
          <a:xfrm>
            <a:off x="4114800" y="2194560"/>
            <a:ext cx="7498080" cy="4023360"/>
          </a:xfrm>
        </p:spPr>
        <p:txBody>
          <a:bodyPr lIns="0" tIns="0" rIns="0" bIns="0">
            <a:noAutofit/>
          </a:bodyPr>
          <a:lstStyle>
            <a:lvl1pPr marL="0" indent="0">
              <a:lnSpc>
                <a:spcPct val="110000"/>
              </a:lnSpc>
              <a:buNone/>
              <a:defRPr sz="1800"/>
            </a:lvl1pPr>
            <a:lvl2pPr marL="228600">
              <a:defRPr sz="1600"/>
            </a:lvl2pPr>
            <a:lvl3pPr marL="457200">
              <a:defRPr sz="1400"/>
            </a:lvl3pPr>
            <a:lvl4pPr marL="685800">
              <a:defRPr sz="1200"/>
            </a:lvl4pPr>
            <a:lvl5pPr>
              <a:defRPr sz="1400"/>
            </a:lvl5pPr>
          </a:lstStyle>
          <a:p>
            <a:pPr lvl="0"/>
            <a:r>
              <a:rPr lang="en-US" dirty="0"/>
              <a:t>Click to add text</a:t>
            </a:r>
          </a:p>
          <a:p>
            <a:pPr lvl="1"/>
            <a:r>
              <a:rPr lang="en-US" dirty="0"/>
              <a:t>Second level</a:t>
            </a:r>
          </a:p>
          <a:p>
            <a:pPr lvl="2"/>
            <a:r>
              <a:rPr lang="en-US" dirty="0"/>
              <a:t>Third level</a:t>
            </a:r>
          </a:p>
          <a:p>
            <a:pPr lvl="3"/>
            <a:r>
              <a:rPr lang="en-US" dirty="0"/>
              <a:t>Fourth level</a:t>
            </a:r>
          </a:p>
        </p:txBody>
      </p:sp>
      <p:grpSp>
        <p:nvGrpSpPr>
          <p:cNvPr id="7" name="Group 6">
            <a:extLst>
              <a:ext uri="{FF2B5EF4-FFF2-40B4-BE49-F238E27FC236}">
                <a16:creationId xmlns:a16="http://schemas.microsoft.com/office/drawing/2014/main" id="{758B5E78-A531-681D-1312-F21B52D066B8}"/>
              </a:ext>
              <a:ext uri="{C183D7F6-B498-43B3-948B-1728B52AA6E4}">
                <adec:decorative xmlns:adec="http://schemas.microsoft.com/office/drawing/2017/decorative" val="1"/>
              </a:ext>
            </a:extLst>
          </p:cNvPr>
          <p:cNvGrpSpPr/>
          <p:nvPr userDrawn="1"/>
        </p:nvGrpSpPr>
        <p:grpSpPr>
          <a:xfrm>
            <a:off x="2970685" y="620661"/>
            <a:ext cx="403448" cy="381782"/>
            <a:chOff x="10969280" y="1780012"/>
            <a:chExt cx="403448" cy="381782"/>
          </a:xfrm>
        </p:grpSpPr>
        <p:sp>
          <p:nvSpPr>
            <p:cNvPr id="17" name="Graphic 10">
              <a:extLst>
                <a:ext uri="{FF2B5EF4-FFF2-40B4-BE49-F238E27FC236}">
                  <a16:creationId xmlns:a16="http://schemas.microsoft.com/office/drawing/2014/main" id="{AAD06B87-D9B2-4F94-B734-A8F039A2033F}"/>
                </a:ext>
                <a:ext uri="{C183D7F6-B498-43B3-948B-1728B52AA6E4}">
                  <adec:decorative xmlns:adec="http://schemas.microsoft.com/office/drawing/2017/decorative" val="1"/>
                </a:ext>
              </a:extLst>
            </p:cNvPr>
            <p:cNvSpPr/>
            <p:nvPr userDrawn="1"/>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9" name="Graphic 11">
              <a:extLst>
                <a:ext uri="{FF2B5EF4-FFF2-40B4-BE49-F238E27FC236}">
                  <a16:creationId xmlns:a16="http://schemas.microsoft.com/office/drawing/2014/main" id="{BB13A13C-36EA-4B13-9175-C5FE95B34D33}"/>
                </a:ext>
                <a:ext uri="{C183D7F6-B498-43B3-948B-1728B52AA6E4}">
                  <adec:decorative xmlns:adec="http://schemas.microsoft.com/office/drawing/2017/decorative" val="1"/>
                </a:ext>
              </a:extLst>
            </p:cNvPr>
            <p:cNvSpPr/>
            <p:nvPr userDrawn="1"/>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grpSp>
      <p:sp>
        <p:nvSpPr>
          <p:cNvPr id="4" name="Footer Placeholder 8">
            <a:extLst>
              <a:ext uri="{FF2B5EF4-FFF2-40B4-BE49-F238E27FC236}">
                <a16:creationId xmlns:a16="http://schemas.microsoft.com/office/drawing/2014/main" id="{5189CAD3-7011-6481-11F8-05B5CB106F01}"/>
              </a:ext>
            </a:extLst>
          </p:cNvPr>
          <p:cNvSpPr>
            <a:spLocks noGrp="1"/>
          </p:cNvSpPr>
          <p:nvPr>
            <p:ph type="ftr" sz="quarter" idx="17"/>
          </p:nvPr>
        </p:nvSpPr>
        <p:spPr>
          <a:xfrm>
            <a:off x="1280160" y="6356350"/>
            <a:ext cx="4114800" cy="365125"/>
          </a:xfrm>
        </p:spPr>
        <p:txBody>
          <a:bodyPr lIns="0" rIns="91440"/>
          <a:lstStyle>
            <a:lvl1pPr algn="l">
              <a:defRPr/>
            </a:lvl1pPr>
          </a:lstStyle>
          <a:p>
            <a:endParaRPr lang="en-US" dirty="0"/>
          </a:p>
        </p:txBody>
      </p:sp>
      <p:cxnSp>
        <p:nvCxnSpPr>
          <p:cNvPr id="10" name="Straight Connector 9">
            <a:extLst>
              <a:ext uri="{FF2B5EF4-FFF2-40B4-BE49-F238E27FC236}">
                <a16:creationId xmlns:a16="http://schemas.microsoft.com/office/drawing/2014/main" id="{CB7CB27F-7A56-A747-A4D6-5627C24638D9}"/>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7111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 Subtitle slide">
    <p:bg>
      <p:bgPr>
        <a:gradFill>
          <a:gsLst>
            <a:gs pos="100000">
              <a:schemeClr val="accent4"/>
            </a:gs>
            <a:gs pos="0">
              <a:schemeClr val="accent2"/>
            </a:gs>
          </a:gsLst>
          <a:lin ang="180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1280159" y="3383280"/>
            <a:ext cx="10302240" cy="1852046"/>
          </a:xfrm>
        </p:spPr>
        <p:txBody>
          <a:bodyPr lIns="0" tIns="274320" rIns="0" bIns="0" anchor="t" anchorCtr="0"/>
          <a:lstStyle>
            <a:lvl1pPr algn="l">
              <a:lnSpc>
                <a:spcPts val="5400"/>
              </a:lnSpc>
              <a:defRPr sz="5400" b="1" i="0" cap="all" spc="0" baseline="0">
                <a:solidFill>
                  <a:schemeClr val="bg1"/>
                </a:solidFill>
              </a:defRPr>
            </a:lvl1pPr>
          </a:lstStyle>
          <a:p>
            <a:r>
              <a:rPr lang="en-US" dirty="0"/>
              <a:t>Click to add title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hasCustomPrompt="1"/>
          </p:nvPr>
        </p:nvSpPr>
        <p:spPr>
          <a:xfrm>
            <a:off x="1280158" y="2966886"/>
            <a:ext cx="10302237" cy="397191"/>
          </a:xfrm>
        </p:spPr>
        <p:txBody>
          <a:bodyPr lIns="0" tIns="0" rIns="0" bIns="0" anchor="b" anchorCtr="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Click to add text</a:t>
            </a:r>
          </a:p>
        </p:txBody>
      </p:sp>
      <p:grpSp>
        <p:nvGrpSpPr>
          <p:cNvPr id="4" name="Grou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a:off x="10897692" y="620298"/>
            <a:ext cx="465456" cy="581432"/>
            <a:chOff x="7843462" y="2744546"/>
            <a:chExt cx="465456" cy="581432"/>
          </a:xfrm>
        </p:grpSpPr>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cxnSp>
        <p:nvCxnSpPr>
          <p:cNvPr id="5" name="Straight Connector 4">
            <a:extLst>
              <a:ext uri="{FF2B5EF4-FFF2-40B4-BE49-F238E27FC236}">
                <a16:creationId xmlns:a16="http://schemas.microsoft.com/office/drawing/2014/main" id="{57912362-D30D-7B0B-BA94-0993B1EBC4E4}"/>
              </a:ext>
              <a:ext uri="{C183D7F6-B498-43B3-948B-1728B52AA6E4}">
                <adec:decorative xmlns:adec="http://schemas.microsoft.com/office/drawing/2017/decorative" val="1"/>
              </a:ext>
            </a:extLst>
          </p:cNvPr>
          <p:cNvCxnSpPr>
            <a:cxnSpLocks/>
          </p:cNvCxnSpPr>
          <p:nvPr userDrawn="1"/>
        </p:nvCxnSpPr>
        <p:spPr>
          <a:xfrm>
            <a:off x="1280160" y="0"/>
            <a:ext cx="0" cy="2775857"/>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644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hasCustomPrompt="1"/>
          </p:nvPr>
        </p:nvSpPr>
        <p:spPr>
          <a:xfrm>
            <a:off x="1280160" y="685800"/>
            <a:ext cx="9137012" cy="1280160"/>
          </a:xfrm>
        </p:spPr>
        <p:txBody>
          <a:bodyPr lIns="0" tIns="0" rIns="0" bIns="0"/>
          <a:lstStyle>
            <a:lvl1pPr>
              <a:defRPr sz="4000" b="1" cap="all" spc="0" baseline="0"/>
            </a:lvl1pPr>
          </a:lstStyle>
          <a:p>
            <a:r>
              <a:rPr lang="en-US" dirty="0"/>
              <a:t>Click to add title</a:t>
            </a:r>
          </a:p>
        </p:txBody>
      </p:sp>
      <p:sp>
        <p:nvSpPr>
          <p:cNvPr id="15" name="Slide Number Placeholder 14">
            <a:extLst>
              <a:ext uri="{FF2B5EF4-FFF2-40B4-BE49-F238E27FC236}">
                <a16:creationId xmlns:a16="http://schemas.microsoft.com/office/drawing/2014/main" id="{0F91A5DB-A2CA-1D70-9A06-3869A288C924}"/>
              </a:ext>
            </a:extLst>
          </p:cNvPr>
          <p:cNvSpPr>
            <a:spLocks noGrp="1"/>
          </p:cNvSpPr>
          <p:nvPr>
            <p:ph type="sldNum" sz="quarter" idx="12"/>
          </p:nvPr>
        </p:nvSpPr>
        <p:spPr/>
        <p:txBody>
          <a:bodyPr/>
          <a:lstStyle/>
          <a:p>
            <a:fld id="{D8DA9DAA-006C-4F4B-980E-E3DF019B24E2}" type="slidenum">
              <a:rPr lang="en-US" smtClean="0"/>
              <a:pPr/>
              <a:t>‹#›</a:t>
            </a:fld>
            <a:endParaRPr lang="en-US" dirty="0"/>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hasCustomPrompt="1"/>
          </p:nvPr>
        </p:nvSpPr>
        <p:spPr>
          <a:xfrm>
            <a:off x="1280160" y="2327440"/>
            <a:ext cx="4846320" cy="4040574"/>
          </a:xfrm>
        </p:spPr>
        <p:txBody>
          <a:bodyPr lIns="0" tIns="0" rIns="0" bIns="0">
            <a:normAutofit/>
          </a:bodyPr>
          <a:lstStyle>
            <a:lvl1pPr marL="0" indent="0">
              <a:spcAft>
                <a:spcPts val="0"/>
              </a:spcAft>
              <a:buNone/>
              <a:defRPr sz="1800"/>
            </a:lvl1pPr>
            <a:lvl2pPr marL="228600">
              <a:spcBef>
                <a:spcPts val="1200"/>
              </a:spcBef>
              <a:defRPr sz="1800"/>
            </a:lvl2pPr>
            <a:lvl3pPr marL="685800">
              <a:spcBef>
                <a:spcPts val="1200"/>
              </a:spcBef>
              <a:defRPr sz="1800"/>
            </a:lvl3pPr>
            <a:lvl4pPr marL="1143000">
              <a:spcBef>
                <a:spcPts val="1200"/>
              </a:spcBef>
              <a:defRPr sz="1800"/>
            </a:lvl4pPr>
            <a:lvl5pPr marL="1600200">
              <a:spcBef>
                <a:spcPts val="12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6723402" y="2327441"/>
            <a:ext cx="4846320" cy="4040574"/>
          </a:xfrm>
        </p:spPr>
        <p:txBody>
          <a:bodyPr lIns="0" tIns="0" rIns="0" bIns="0">
            <a:normAutofit/>
          </a:bodyPr>
          <a:lstStyle>
            <a:lvl1pPr marL="0" indent="0">
              <a:spcAft>
                <a:spcPts val="0"/>
              </a:spcAft>
              <a:buNone/>
              <a:defRPr sz="1800"/>
            </a:lvl1pPr>
            <a:lvl2pPr marL="228600">
              <a:spcBef>
                <a:spcPts val="1200"/>
              </a:spcBef>
              <a:defRPr sz="1800"/>
            </a:lvl2pPr>
            <a:lvl3pPr marL="685800">
              <a:spcBef>
                <a:spcPts val="1200"/>
              </a:spcBef>
              <a:defRPr sz="1800"/>
            </a:lvl3pPr>
            <a:lvl4pPr marL="1143000">
              <a:spcBef>
                <a:spcPts val="1200"/>
              </a:spcBef>
              <a:defRPr sz="1800"/>
            </a:lvl4pPr>
            <a:lvl5pPr marL="1600200">
              <a:spcBef>
                <a:spcPts val="12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a:extLst>
              <a:ext uri="{FF2B5EF4-FFF2-40B4-BE49-F238E27FC236}">
                <a16:creationId xmlns:a16="http://schemas.microsoft.com/office/drawing/2014/main" id="{160F34ED-DA60-4CC2-B735-B0EC5D9FEA35}"/>
              </a:ext>
              <a:ext uri="{C183D7F6-B498-43B3-948B-1728B52AA6E4}">
                <adec:decorative xmlns:adec="http://schemas.microsoft.com/office/drawing/2017/decorative" val="1"/>
              </a:ext>
            </a:extLst>
          </p:cNvPr>
          <p:cNvCxnSpPr>
            <a:cxnSpLocks/>
          </p:cNvCxnSpPr>
          <p:nvPr/>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Graphic 15">
            <a:extLst>
              <a:ext uri="{FF2B5EF4-FFF2-40B4-BE49-F238E27FC236}">
                <a16:creationId xmlns:a16="http://schemas.microsoft.com/office/drawing/2014/main" id="{A9475260-301F-4744-B1DA-7B00F6FB4342}"/>
              </a:ext>
              <a:ext uri="{C183D7F6-B498-43B3-948B-1728B52AA6E4}">
                <adec:decorative xmlns:adec="http://schemas.microsoft.com/office/drawing/2017/decorative" val="1"/>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4" name="Graphic 16">
            <a:extLst>
              <a:ext uri="{FF2B5EF4-FFF2-40B4-BE49-F238E27FC236}">
                <a16:creationId xmlns:a16="http://schemas.microsoft.com/office/drawing/2014/main" id="{9BBD3F4B-0836-48C5-AC68-747456D1DD50}"/>
              </a:ext>
              <a:ext uri="{C183D7F6-B498-43B3-948B-1728B52AA6E4}">
                <adec:decorative xmlns:adec="http://schemas.microsoft.com/office/drawing/2017/decorative" val="1"/>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6" name="Graphic 14">
            <a:extLst>
              <a:ext uri="{FF2B5EF4-FFF2-40B4-BE49-F238E27FC236}">
                <a16:creationId xmlns:a16="http://schemas.microsoft.com/office/drawing/2014/main" id="{9B4398D5-99F4-4F83-AA77-9B4177648CAF}"/>
              </a:ext>
              <a:ext uri="{C183D7F6-B498-43B3-948B-1728B52AA6E4}">
                <adec:decorative xmlns:adec="http://schemas.microsoft.com/office/drawing/2017/decorative" val="1"/>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3" name="Footer Placeholder 12">
            <a:extLst>
              <a:ext uri="{FF2B5EF4-FFF2-40B4-BE49-F238E27FC236}">
                <a16:creationId xmlns:a16="http://schemas.microsoft.com/office/drawing/2014/main" id="{6D6A69CF-70D6-AB12-CD8B-FD75B7EE1420}"/>
              </a:ext>
            </a:extLst>
          </p:cNvPr>
          <p:cNvSpPr>
            <a:spLocks noGrp="1"/>
          </p:cNvSpPr>
          <p:nvPr>
            <p:ph type="ftr" sz="quarter" idx="11"/>
          </p:nvPr>
        </p:nvSpPr>
        <p:spPr>
          <a:xfrm>
            <a:off x="1280160" y="6356350"/>
            <a:ext cx="4114800" cy="365125"/>
          </a:xfrm>
        </p:spPr>
        <p:txBody>
          <a:bodyPr/>
          <a:lstStyle>
            <a:lvl1pPr algn="l">
              <a:defRPr/>
            </a:lvl1pPr>
          </a:lstStyle>
          <a:p>
            <a:endParaRPr lang="en-US" dirty="0"/>
          </a:p>
        </p:txBody>
      </p:sp>
    </p:spTree>
    <p:extLst>
      <p:ext uri="{BB962C8B-B14F-4D97-AF65-F5344CB8AC3E}">
        <p14:creationId xmlns:p14="http://schemas.microsoft.com/office/powerpoint/2010/main" val="937595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EFE408-BFE1-16DC-F7C6-47F55C171AC6}"/>
              </a:ext>
              <a:ext uri="{C183D7F6-B498-43B3-948B-1728B52AA6E4}">
                <adec:decorative xmlns:adec="http://schemas.microsoft.com/office/drawing/2017/decorative" val="1"/>
              </a:ext>
            </a:extLst>
          </p:cNvPr>
          <p:cNvSpPr/>
          <p:nvPr userDrawn="1"/>
        </p:nvSpPr>
        <p:spPr>
          <a:xfrm>
            <a:off x="6412992" y="0"/>
            <a:ext cx="5779008"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6915572" y="685800"/>
            <a:ext cx="4754880" cy="5670550"/>
          </a:xfrm>
        </p:spPr>
        <p:txBody>
          <a:bodyPr lIns="0" tIns="0" rIns="0" bIns="0" anchor="ctr" anchorCtr="0"/>
          <a:lstStyle>
            <a:lvl1pPr algn="l">
              <a:defRPr sz="4000" b="1" cap="all" spc="0" baseline="0">
                <a:solidFill>
                  <a:schemeClr val="bg1"/>
                </a:solidFill>
              </a:defRPr>
            </a:lvl1pPr>
          </a:lstStyle>
          <a:p>
            <a:r>
              <a:rPr lang="en-US" dirty="0"/>
              <a:t>Click to edit Master title style</a:t>
            </a:r>
          </a:p>
        </p:txBody>
      </p:sp>
      <p:sp>
        <p:nvSpPr>
          <p:cNvPr id="22" name="Slide Number Placeholder 21">
            <a:extLst>
              <a:ext uri="{FF2B5EF4-FFF2-40B4-BE49-F238E27FC236}">
                <a16:creationId xmlns:a16="http://schemas.microsoft.com/office/drawing/2014/main" id="{4C0ED5DD-6381-0FFD-7B45-D21179A390B5}"/>
              </a:ext>
            </a:extLst>
          </p:cNvPr>
          <p:cNvSpPr>
            <a:spLocks noGrp="1"/>
          </p:cNvSpPr>
          <p:nvPr>
            <p:ph type="sldNum" sz="quarter" idx="12"/>
          </p:nvPr>
        </p:nvSpPr>
        <p:spPr/>
        <p:txBody>
          <a:bodyPr/>
          <a:lstStyle/>
          <a:p>
            <a:fld id="{D8DA9DAA-006C-4F4B-980E-E3DF019B24E2}" type="slidenum">
              <a:rPr lang="en-US" smtClean="0"/>
              <a:pPr/>
              <a:t>‹#›</a:t>
            </a:fld>
            <a:endParaRPr lang="en-US" dirty="0"/>
          </a:p>
        </p:txBody>
      </p:sp>
      <p:sp>
        <p:nvSpPr>
          <p:cNvPr id="4" name="Content Placeholder 5">
            <a:extLst>
              <a:ext uri="{FF2B5EF4-FFF2-40B4-BE49-F238E27FC236}">
                <a16:creationId xmlns:a16="http://schemas.microsoft.com/office/drawing/2014/main" id="{F042E432-AE48-385B-DEA1-32129394CE76}"/>
              </a:ext>
            </a:extLst>
          </p:cNvPr>
          <p:cNvSpPr>
            <a:spLocks noGrp="1"/>
          </p:cNvSpPr>
          <p:nvPr>
            <p:ph sz="quarter" idx="15" hasCustomPrompt="1"/>
          </p:nvPr>
        </p:nvSpPr>
        <p:spPr>
          <a:xfrm>
            <a:off x="1279526" y="1533524"/>
            <a:ext cx="4663440" cy="1895475"/>
          </a:xfrm>
        </p:spPr>
        <p:txBody>
          <a:bodyPr lIns="0" tIns="0" rIns="0" bIns="0" anchor="t" anchorCtr="0">
            <a:noAutofit/>
          </a:bodyPr>
          <a:lstStyle>
            <a:lvl1pPr marL="342900" indent="-512064">
              <a:spcBef>
                <a:spcPts val="1000"/>
              </a:spcBef>
              <a:buFont typeface="+mj-lt"/>
              <a:buAutoNum type="arabicPeriod"/>
              <a:defRPr sz="1800"/>
            </a:lvl1pPr>
            <a:lvl2pPr marL="1028700" indent="-342900">
              <a:spcBef>
                <a:spcPts val="1200"/>
              </a:spcBef>
              <a:buFont typeface="+mj-lt"/>
              <a:buAutoNum type="alphaLcPeriod"/>
              <a:defRPr sz="1800"/>
            </a:lvl2pPr>
            <a:lvl3pPr marL="1257300" indent="-342900">
              <a:spcBef>
                <a:spcPts val="1200"/>
              </a:spcBef>
              <a:buFont typeface="+mj-lt"/>
              <a:buAutoNum type="arabicParenR"/>
              <a:defRPr sz="1800"/>
            </a:lvl3pPr>
            <a:lvl4pPr marL="1714500" indent="-342900">
              <a:spcBef>
                <a:spcPts val="1200"/>
              </a:spcBef>
              <a:buFont typeface="+mj-lt"/>
              <a:buAutoNum type="alphaLcParenR"/>
              <a:defRPr sz="1800"/>
            </a:lvl4pPr>
            <a:lvl5pPr marL="2228850" indent="-400050">
              <a:spcBef>
                <a:spcPts val="1200"/>
              </a:spcBef>
              <a:buFont typeface="+mj-lt"/>
              <a:buAutoNum type="romanLcPeriod"/>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DF111B2E-0535-57E2-FE92-620F9307A956}"/>
              </a:ext>
            </a:extLst>
          </p:cNvPr>
          <p:cNvSpPr>
            <a:spLocks noGrp="1"/>
          </p:cNvSpPr>
          <p:nvPr>
            <p:ph sz="quarter" idx="13" hasCustomPrompt="1"/>
          </p:nvPr>
        </p:nvSpPr>
        <p:spPr>
          <a:xfrm>
            <a:off x="1280160" y="3482974"/>
            <a:ext cx="4663440" cy="1190033"/>
          </a:xfrm>
        </p:spPr>
        <p:txBody>
          <a:bodyPr lIns="0" tIns="0" rIns="0" bIns="0" anchor="t" anchorCtr="0">
            <a:noAutofit/>
          </a:bodyPr>
          <a:lstStyle>
            <a:lvl1pPr marL="0" indent="0">
              <a:spcBef>
                <a:spcPts val="1200"/>
              </a:spcBef>
              <a:buNone/>
              <a:defRPr sz="1800"/>
            </a:lvl1pPr>
            <a:lvl2pPr marL="457200" indent="0">
              <a:spcBef>
                <a:spcPts val="1200"/>
              </a:spcBef>
              <a:buNone/>
              <a:defRPr sz="1600"/>
            </a:lvl2pPr>
            <a:lvl3pPr marL="914400" indent="0">
              <a:spcBef>
                <a:spcPts val="1200"/>
              </a:spcBef>
              <a:buNone/>
              <a:defRPr sz="1400"/>
            </a:lvl3pPr>
            <a:lvl4pPr marL="1371600" indent="0">
              <a:spcBef>
                <a:spcPts val="1200"/>
              </a:spcBef>
              <a:buNone/>
              <a:defRPr sz="1200"/>
            </a:lvl4pPr>
            <a:lvl5pPr marL="1828800" indent="0">
              <a:spcBef>
                <a:spcPts val="1200"/>
              </a:spcBef>
              <a:buNone/>
              <a:defRPr sz="1200"/>
            </a:lvl5pPr>
          </a:lstStyle>
          <a:p>
            <a:pPr lvl="0"/>
            <a:r>
              <a:rPr lang="en-US" dirty="0"/>
              <a:t>Click to add text</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1280160" y="4692058"/>
            <a:ext cx="4663440" cy="1584918"/>
          </a:xfrm>
        </p:spPr>
        <p:txBody>
          <a:bodyPr lIns="0" tIns="0" rIns="0" bIns="0" anchor="t" anchorCtr="0">
            <a:noAutofit/>
          </a:bodyPr>
          <a:lstStyle>
            <a:lvl1pPr>
              <a:spcBef>
                <a:spcPts val="1200"/>
              </a:spcBef>
              <a:defRPr sz="1800"/>
            </a:lvl1pPr>
            <a:lvl2pPr>
              <a:spcBef>
                <a:spcPts val="1200"/>
              </a:spcBef>
              <a:defRPr sz="1600"/>
            </a:lvl2pPr>
            <a:lvl3pPr>
              <a:spcBef>
                <a:spcPts val="1200"/>
              </a:spcBef>
              <a:defRPr sz="1400"/>
            </a:lvl3pPr>
            <a:lvl4pPr>
              <a:spcBef>
                <a:spcPts val="1200"/>
              </a:spcBef>
              <a:defRPr sz="1200"/>
            </a:lvl4pPr>
            <a:lvl5pPr>
              <a:spcBef>
                <a:spcPts val="1200"/>
              </a:spcBef>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Footer Placeholder 20">
            <a:extLst>
              <a:ext uri="{FF2B5EF4-FFF2-40B4-BE49-F238E27FC236}">
                <a16:creationId xmlns:a16="http://schemas.microsoft.com/office/drawing/2014/main" id="{34C23E1A-9E5E-DA12-8E11-83F486766E16}"/>
              </a:ext>
            </a:extLst>
          </p:cNvPr>
          <p:cNvSpPr>
            <a:spLocks noGrp="1"/>
          </p:cNvSpPr>
          <p:nvPr>
            <p:ph type="ftr" sz="quarter" idx="11"/>
          </p:nvPr>
        </p:nvSpPr>
        <p:spPr>
          <a:xfrm>
            <a:off x="1280160" y="6356350"/>
            <a:ext cx="4114800" cy="365125"/>
          </a:xfrm>
        </p:spPr>
        <p:txBody>
          <a:bodyPr lIns="0" rIns="91440"/>
          <a:lstStyle>
            <a:lvl1pPr algn="l">
              <a:defRPr/>
            </a:lvl1pPr>
          </a:lstStyle>
          <a:p>
            <a:endParaRPr lang="en-US" dirty="0"/>
          </a:p>
        </p:txBody>
      </p:sp>
      <p:cxnSp>
        <p:nvCxnSpPr>
          <p:cNvPr id="23" name="Straight Connector 22">
            <a:extLst>
              <a:ext uri="{FF2B5EF4-FFF2-40B4-BE49-F238E27FC236}">
                <a16:creationId xmlns:a16="http://schemas.microsoft.com/office/drawing/2014/main" id="{E3FE6E42-6A8F-C459-87EE-E2A5BAFA852B}"/>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320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80160" y="301752"/>
            <a:ext cx="4663438" cy="2441448"/>
          </a:xfrm>
        </p:spPr>
        <p:txBody>
          <a:bodyPr lIns="0" tIns="0" rIns="0" bIns="0" anchor="ctr" anchorCtr="0"/>
          <a:lstStyle>
            <a:lvl1pPr algn="l">
              <a:lnSpc>
                <a:spcPts val="4000"/>
              </a:lnSpc>
              <a:spcBef>
                <a:spcPts val="1000"/>
              </a:spcBef>
              <a:defRPr sz="4000" b="1" i="0" cap="all" spc="0" baseline="0"/>
            </a:lvl1pPr>
          </a:lstStyle>
          <a:p>
            <a:endParaRPr lang="en-US" dirty="0"/>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a:xfrm>
            <a:off x="484632" y="726630"/>
            <a:ext cx="520991" cy="517379"/>
          </a:xfrm>
        </p:spPr>
        <p:txBody>
          <a:bodyPr/>
          <a:lstStyle>
            <a:lvl1pPr>
              <a:defRPr>
                <a:solidFill>
                  <a:schemeClr val="accent2"/>
                </a:solidFill>
              </a:defRPr>
            </a:lvl1pPr>
          </a:lstStyle>
          <a:p>
            <a:fld id="{D8DA9DAA-006C-4F4B-980E-E3DF019B24E2}" type="slidenum">
              <a:rPr lang="en-US" smtClean="0"/>
              <a:pPr/>
              <a:t>‹#›</a:t>
            </a:fld>
            <a:endParaRPr lang="en-US" dirty="0"/>
          </a:p>
        </p:txBody>
      </p:sp>
      <p:sp>
        <p:nvSpPr>
          <p:cNvPr id="8" name="Text Placeholder 4">
            <a:extLst>
              <a:ext uri="{FF2B5EF4-FFF2-40B4-BE49-F238E27FC236}">
                <a16:creationId xmlns:a16="http://schemas.microsoft.com/office/drawing/2014/main" id="{9FB40175-FA51-DA14-A5B2-CD06DE6ECC31}"/>
              </a:ext>
            </a:extLst>
          </p:cNvPr>
          <p:cNvSpPr>
            <a:spLocks noGrp="1"/>
          </p:cNvSpPr>
          <p:nvPr>
            <p:ph type="body" sz="quarter" idx="14"/>
          </p:nvPr>
        </p:nvSpPr>
        <p:spPr>
          <a:xfrm>
            <a:off x="1280161" y="2777067"/>
            <a:ext cx="4663440" cy="3550581"/>
          </a:xfrm>
        </p:spPr>
        <p:txBody>
          <a:bodyPr lIns="0" tIns="0" rIns="0" bIns="0">
            <a:noAutofit/>
          </a:bodyPr>
          <a:lstStyle>
            <a:lvl1pPr marL="0" indent="0">
              <a:lnSpc>
                <a:spcPct val="110000"/>
              </a:lnSpc>
              <a:buNone/>
              <a:defRPr sz="1800"/>
            </a:lvl1pPr>
            <a:lvl2pPr marL="228600">
              <a:lnSpc>
                <a:spcPct val="110000"/>
              </a:lnSpc>
              <a:defRPr sz="1600"/>
            </a:lvl2pPr>
            <a:lvl3pPr marL="457200">
              <a:lnSpc>
                <a:spcPct val="110000"/>
              </a:lnSpc>
              <a:defRPr sz="1400"/>
            </a:lvl3pPr>
            <a:lvl4pPr marL="685800">
              <a:lnSpc>
                <a:spcPct val="110000"/>
              </a:lnSpc>
              <a:defRPr sz="1200"/>
            </a:lvl4pPr>
            <a:lvl5pPr marL="914400">
              <a:lnSpc>
                <a:spcPct val="1100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515930B2-E36D-4D05-A6B3-CA1BF61D50CC}"/>
              </a:ext>
              <a:ext uri="{C183D7F6-B498-43B3-948B-1728B52AA6E4}">
                <adec:decorative xmlns:adec="http://schemas.microsoft.com/office/drawing/2017/decorative" val="1"/>
              </a:ext>
            </a:extLst>
          </p:cNvPr>
          <p:cNvSpPr/>
          <p:nvPr userDrawn="1"/>
        </p:nvSpPr>
        <p:spPr>
          <a:xfrm>
            <a:off x="6412089"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hasCustomPrompt="1"/>
          </p:nvPr>
        </p:nvSpPr>
        <p:spPr>
          <a:xfrm>
            <a:off x="6695553" y="301752"/>
            <a:ext cx="5221224" cy="6263640"/>
          </a:xfrm>
        </p:spPr>
        <p:txBody>
          <a:bodyPr tIns="914400" anchor="t" anchorCtr="0"/>
          <a:lstStyle>
            <a:lvl1pPr algn="ctr">
              <a:buNone/>
              <a:defRPr>
                <a:solidFill>
                  <a:schemeClr val="bg1"/>
                </a:solidFill>
              </a:defRPr>
            </a:lvl1pPr>
          </a:lstStyle>
          <a:p>
            <a:r>
              <a:rPr lang="en-US" dirty="0"/>
              <a:t>Click to add picture</a:t>
            </a:r>
          </a:p>
        </p:txBody>
      </p:sp>
      <p:sp>
        <p:nvSpPr>
          <p:cNvPr id="10" name="Footer Placeholder 8">
            <a:extLst>
              <a:ext uri="{FF2B5EF4-FFF2-40B4-BE49-F238E27FC236}">
                <a16:creationId xmlns:a16="http://schemas.microsoft.com/office/drawing/2014/main" id="{7A4AE671-C203-0370-2888-FC8F7D444D11}"/>
              </a:ext>
            </a:extLst>
          </p:cNvPr>
          <p:cNvSpPr>
            <a:spLocks noGrp="1"/>
          </p:cNvSpPr>
          <p:nvPr>
            <p:ph type="ftr" sz="quarter" idx="17"/>
          </p:nvPr>
        </p:nvSpPr>
        <p:spPr>
          <a:xfrm>
            <a:off x="1280160" y="6356350"/>
            <a:ext cx="4434825" cy="365125"/>
          </a:xfrm>
        </p:spPr>
        <p:txBody>
          <a:bodyPr/>
          <a:lstStyle>
            <a:lvl1pPr algn="l">
              <a:defRPr/>
            </a:lvl1pPr>
          </a:lstStyle>
          <a:p>
            <a:endParaRPr lang="en-US" dirty="0"/>
          </a:p>
        </p:txBody>
      </p:sp>
      <p:cxnSp>
        <p:nvCxnSpPr>
          <p:cNvPr id="3" name="Straight Connector 2">
            <a:extLst>
              <a:ext uri="{FF2B5EF4-FFF2-40B4-BE49-F238E27FC236}">
                <a16:creationId xmlns:a16="http://schemas.microsoft.com/office/drawing/2014/main" id="{1792BFA8-57AD-0B5C-2534-1E862B58DAB3}"/>
              </a:ext>
              <a:ext uri="{C183D7F6-B498-43B3-948B-1728B52AA6E4}">
                <adec:decorative xmlns:adec="http://schemas.microsoft.com/office/drawing/2017/decorative" val="1"/>
              </a:ext>
            </a:extLst>
          </p:cNvPr>
          <p:cNvCxnSpPr>
            <a:cxnSpLocks/>
          </p:cNvCxnSpPr>
          <p:nvPr userDrawn="1"/>
        </p:nvCxnSpPr>
        <p:spPr>
          <a:xfrm>
            <a:off x="745127"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6807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1435394" y="1"/>
            <a:ext cx="9918405" cy="1646237"/>
          </a:xfrm>
          <a:prstGeom prst="rect">
            <a:avLst/>
          </a:prstGeom>
        </p:spPr>
        <p:txBody>
          <a:bodyPr vert="horz" lIns="91440" tIns="45720" rIns="91440" bIns="45720" rtlCol="0" anchor="b"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1435394" y="1825625"/>
            <a:ext cx="991840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486121" y="726630"/>
            <a:ext cx="520991" cy="517379"/>
          </a:xfrm>
          <a:prstGeom prst="rect">
            <a:avLst/>
          </a:prstGeom>
        </p:spPr>
        <p:txBody>
          <a:bodyPr vert="horz" lIns="0" tIns="0" rIns="0" bIns="0" rtlCol="0" anchor="t" anchorCtr="0"/>
          <a:lstStyle>
            <a:lvl1pPr algn="ctr">
              <a:defRPr sz="1800" b="1" i="0" cap="all" spc="100" baseline="0">
                <a:solidFill>
                  <a:schemeClr val="accent2"/>
                </a:solidFill>
              </a:defRPr>
            </a:lvl1pPr>
          </a:lstStyle>
          <a:p>
            <a:fld id="{D8DA9DAA-006C-4F4B-980E-E3DF019B24E2}" type="slidenum">
              <a:rPr lang="en-US" smtClean="0"/>
              <a:pPr/>
              <a:t>‹#›</a:t>
            </a:fld>
            <a:endParaRPr lang="en-US" dirty="0"/>
          </a:p>
        </p:txBody>
      </p:sp>
      <p:sp>
        <p:nvSpPr>
          <p:cNvPr id="4" name="Date Placeholder 3">
            <a:extLst>
              <a:ext uri="{FF2B5EF4-FFF2-40B4-BE49-F238E27FC236}">
                <a16:creationId xmlns:a16="http://schemas.microsoft.com/office/drawing/2014/main" id="{B1EF1C86-6A9C-D287-D381-5634A69BF1C8}"/>
              </a:ext>
            </a:extLst>
          </p:cNvPr>
          <p:cNvSpPr>
            <a:spLocks noGrp="1"/>
          </p:cNvSpPr>
          <p:nvPr>
            <p:ph type="dt" sz="half" idx="2"/>
          </p:nvPr>
        </p:nvSpPr>
        <p:spPr>
          <a:xfrm>
            <a:off x="1435394" y="6356350"/>
            <a:ext cx="2743200" cy="365125"/>
          </a:xfrm>
          <a:prstGeom prst="rect">
            <a:avLst/>
          </a:prstGeom>
        </p:spPr>
        <p:txBody>
          <a:bodyPr vert="horz" lIns="0" tIns="45720" rIns="91440" bIns="45720" rtlCol="0" anchor="ctr"/>
          <a:lstStyle>
            <a:lvl1pPr algn="l">
              <a:defRPr sz="1200">
                <a:solidFill>
                  <a:schemeClr val="tx1">
                    <a:tint val="75000"/>
                  </a:schemeClr>
                </a:solidFill>
              </a:defRPr>
            </a:lvl1pPr>
          </a:lstStyle>
          <a:p>
            <a:r>
              <a:rPr lang="en-US"/>
              <a:t>20XX</a:t>
            </a:r>
            <a:endParaRPr lang="en-US" dirty="0"/>
          </a:p>
        </p:txBody>
      </p:sp>
      <p:sp>
        <p:nvSpPr>
          <p:cNvPr id="5" name="Footer Placeholder 4">
            <a:extLst>
              <a:ext uri="{FF2B5EF4-FFF2-40B4-BE49-F238E27FC236}">
                <a16:creationId xmlns:a16="http://schemas.microsoft.com/office/drawing/2014/main" id="{621B8477-3F24-EDCB-C8AC-84336363918B}"/>
              </a:ext>
            </a:extLst>
          </p:cNvPr>
          <p:cNvSpPr>
            <a:spLocks noGrp="1"/>
          </p:cNvSpPr>
          <p:nvPr>
            <p:ph type="ftr" sz="quarter" idx="3"/>
          </p:nvPr>
        </p:nvSpPr>
        <p:spPr>
          <a:xfrm>
            <a:off x="7238999" y="6356350"/>
            <a:ext cx="4114800" cy="365125"/>
          </a:xfrm>
          <a:prstGeom prst="rect">
            <a:avLst/>
          </a:prstGeom>
        </p:spPr>
        <p:txBody>
          <a:bodyPr vert="horz" lIns="91440" tIns="45720" rIns="0" bIns="45720" rtlCol="0" anchor="ctr"/>
          <a:lstStyle>
            <a:lvl1pPr algn="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1999713800"/>
      </p:ext>
    </p:extLst>
  </p:cSld>
  <p:clrMap bg1="lt1" tx1="dk1" bg2="lt2" tx2="dk2" accent1="accent1" accent2="accent2" accent3="accent3" accent4="accent4" accent5="accent5" accent6="accent6" hlink="hlink" folHlink="folHlink"/>
  <p:sldLayoutIdLst>
    <p:sldLayoutId id="2147483708" r:id="rId1"/>
    <p:sldLayoutId id="2147483717" r:id="rId2"/>
    <p:sldLayoutId id="2147483728" r:id="rId3"/>
    <p:sldLayoutId id="2147483729" r:id="rId4"/>
    <p:sldLayoutId id="2147483710" r:id="rId5"/>
    <p:sldLayoutId id="2147483727" r:id="rId6"/>
    <p:sldLayoutId id="2147483701" r:id="rId7"/>
    <p:sldLayoutId id="2147483721" r:id="rId8"/>
    <p:sldLayoutId id="2147483720" r:id="rId9"/>
    <p:sldLayoutId id="2147483730" r:id="rId10"/>
    <p:sldLayoutId id="2147483722" r:id="rId11"/>
    <p:sldLayoutId id="2147483698" r:id="rId12"/>
    <p:sldLayoutId id="2147483732" r:id="rId13"/>
    <p:sldLayoutId id="2147483702" r:id="rId14"/>
    <p:sldLayoutId id="2147483703" r:id="rId15"/>
  </p:sldLayoutIdLst>
  <p:hf sldNum="0" hdr="0" ftr="0"/>
  <p:txStyles>
    <p:titleStyle>
      <a:lvl1pPr algn="l" defTabSz="914400" rtl="0" eaLnBrk="1" latinLnBrk="0" hangingPunct="1">
        <a:lnSpc>
          <a:spcPts val="4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m/search?sa=X&amp;sca_esv=e91c68ae27c7b98c&amp;rlz=1C1RXQR_enIN1122IN1122&amp;biw=1440&amp;bih=773&amp;q=AI-Powered+Assistance&amp;ved=2ahUKEwjdqrax0paQAxV7R2wGHd1VPdwQxccNegUIgQEQAQ&amp;mstk=AUtExfC4ECydgEJzZYXLxMhM9hJu7pn0p4itVh91OGP3s5-E31k0P-Sbk_T4OhQdLiIIMzWPryaKo_B2014VRpj2Pn0gd_FyyPtK0tJASN2pBDndM_DnkJfNwFn2HsaeNzQLsyc&amp;csui=3"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243DF-1FE9-01BE-435F-1729F4AB3DE4}"/>
              </a:ext>
            </a:extLst>
          </p:cNvPr>
          <p:cNvSpPr>
            <a:spLocks noGrp="1"/>
          </p:cNvSpPr>
          <p:nvPr>
            <p:ph type="title"/>
          </p:nvPr>
        </p:nvSpPr>
        <p:spPr/>
        <p:txBody>
          <a:bodyPr/>
          <a:lstStyle/>
          <a:p>
            <a:r>
              <a:rPr lang="en-US" dirty="0"/>
              <a:t>Google app</a:t>
            </a:r>
          </a:p>
        </p:txBody>
      </p:sp>
      <p:pic>
        <p:nvPicPr>
          <p:cNvPr id="6" name="Picture Placeholder 5" descr="Mountains at sunset">
            <a:extLst>
              <a:ext uri="{FF2B5EF4-FFF2-40B4-BE49-F238E27FC236}">
                <a16:creationId xmlns:a16="http://schemas.microsoft.com/office/drawing/2014/main" id="{B520C53E-8329-74AB-5229-BCDE630B2E13}"/>
              </a:ext>
            </a:extLst>
          </p:cNvPr>
          <p:cNvPicPr>
            <a:picLocks noGrp="1" noChangeAspect="1"/>
          </p:cNvPicPr>
          <p:nvPr>
            <p:ph type="pic" sz="quarter" idx="14"/>
          </p:nvPr>
        </p:nvPicPr>
        <p:blipFill>
          <a:blip r:embed="rId3"/>
          <a:stretch>
            <a:fillRect/>
          </a:stretch>
        </p:blipFill>
        <p:spPr>
          <a:xfrm>
            <a:off x="1280160" y="2993554"/>
            <a:ext cx="3707972" cy="3102446"/>
          </a:xfrm>
        </p:spPr>
      </p:pic>
    </p:spTree>
    <p:extLst>
      <p:ext uri="{BB962C8B-B14F-4D97-AF65-F5344CB8AC3E}">
        <p14:creationId xmlns:p14="http://schemas.microsoft.com/office/powerpoint/2010/main" val="3037812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E24D3-07BE-C483-3F42-95EEE83332F6}"/>
              </a:ext>
            </a:extLst>
          </p:cNvPr>
          <p:cNvSpPr>
            <a:spLocks noGrp="1"/>
          </p:cNvSpPr>
          <p:nvPr>
            <p:ph type="title"/>
          </p:nvPr>
        </p:nvSpPr>
        <p:spPr/>
        <p:txBody>
          <a:bodyPr/>
          <a:lstStyle/>
          <a:p>
            <a:pPr algn="ctr"/>
            <a:r>
              <a:rPr lang="en-US" dirty="0"/>
              <a:t>Google docs</a:t>
            </a:r>
          </a:p>
        </p:txBody>
      </p:sp>
      <p:sp>
        <p:nvSpPr>
          <p:cNvPr id="18" name="Content Placeholder 17">
            <a:extLst>
              <a:ext uri="{FF2B5EF4-FFF2-40B4-BE49-F238E27FC236}">
                <a16:creationId xmlns:a16="http://schemas.microsoft.com/office/drawing/2014/main" id="{828FD192-492A-A40D-E86A-BABC77587C80}"/>
              </a:ext>
            </a:extLst>
          </p:cNvPr>
          <p:cNvSpPr>
            <a:spLocks noGrp="1"/>
          </p:cNvSpPr>
          <p:nvPr>
            <p:ph sz="quarter" idx="13"/>
          </p:nvPr>
        </p:nvSpPr>
        <p:spPr>
          <a:xfrm>
            <a:off x="1275509" y="380481"/>
            <a:ext cx="4815840" cy="6137277"/>
          </a:xfrm>
        </p:spPr>
        <p:txBody>
          <a:bodyPr/>
          <a:lstStyle/>
          <a:p>
            <a:r>
              <a:rPr lang="en-US" sz="2400" dirty="0"/>
              <a:t>Google Docs is a free, web-based word processor that allows users to create, edit, and collaborate on documents online in real-time </a:t>
            </a:r>
          </a:p>
          <a:p>
            <a:r>
              <a:rPr lang="en-US" sz="2400" u="sng" dirty="0">
                <a:solidFill>
                  <a:srgbClr val="FF0000"/>
                </a:solidFill>
              </a:rPr>
              <a:t>Key features </a:t>
            </a:r>
          </a:p>
          <a:p>
            <a:pPr marL="457200" indent="-457200">
              <a:buFont typeface="+mj-lt"/>
              <a:buAutoNum type="arabicPeriod"/>
            </a:pPr>
            <a:r>
              <a:rPr lang="en-US" sz="2400" b="1" dirty="0"/>
              <a:t>Real-time Collaboration:</a:t>
            </a:r>
            <a:r>
              <a:rPr lang="en-US" sz="2400" dirty="0"/>
              <a:t> </a:t>
            </a:r>
          </a:p>
          <a:p>
            <a:pPr marL="457200" indent="-457200">
              <a:buFont typeface="+mj-lt"/>
              <a:buAutoNum type="arabicPeriod"/>
            </a:pPr>
            <a:r>
              <a:rPr lang="en-US" sz="2400" b="1" dirty="0"/>
              <a:t>Cloud-Based Storage:</a:t>
            </a:r>
            <a:r>
              <a:rPr lang="en-US" sz="2400" dirty="0"/>
              <a:t> </a:t>
            </a:r>
          </a:p>
          <a:p>
            <a:pPr marL="457200" indent="-457200">
              <a:buFont typeface="+mj-lt"/>
              <a:buAutoNum type="arabicPeriod"/>
            </a:pPr>
            <a:r>
              <a:rPr lang="en-US" sz="2400" b="1" dirty="0"/>
              <a:t>Voice Input:</a:t>
            </a:r>
            <a:r>
              <a:rPr lang="en-US" sz="2400" dirty="0"/>
              <a:t> </a:t>
            </a:r>
          </a:p>
          <a:p>
            <a:pPr marL="457200" indent="-457200">
              <a:buFont typeface="+mj-lt"/>
              <a:buAutoNum type="arabicPeriod"/>
            </a:pPr>
            <a:r>
              <a:rPr lang="en-US" sz="2400" b="1" dirty="0"/>
              <a:t>Suggesting Mode:</a:t>
            </a:r>
            <a:r>
              <a:rPr lang="en-US" sz="2400" dirty="0"/>
              <a:t> </a:t>
            </a:r>
          </a:p>
          <a:p>
            <a:pPr marL="457200" indent="-457200">
              <a:buFont typeface="+mj-lt"/>
              <a:buAutoNum type="arabicPeriod"/>
            </a:pPr>
            <a:r>
              <a:rPr lang="en-US" sz="2400" b="1" dirty="0">
                <a:hlinkClick r:id="rId3"/>
              </a:rPr>
              <a:t>AI-Powered Assistance</a:t>
            </a:r>
            <a:r>
              <a:rPr lang="en-US" sz="2400" b="1" dirty="0"/>
              <a:t> (Gemini):</a:t>
            </a:r>
            <a:r>
              <a:rPr lang="en-US" sz="2400" dirty="0"/>
              <a:t> </a:t>
            </a:r>
          </a:p>
          <a:p>
            <a:r>
              <a:rPr lang="en-US" sz="2400" dirty="0"/>
              <a:t> </a:t>
            </a:r>
          </a:p>
          <a:p>
            <a:pPr marL="457200" indent="-457200">
              <a:buFont typeface="+mj-lt"/>
              <a:buAutoNum type="arabicPeriod"/>
            </a:pPr>
            <a:endParaRPr lang="en-US" sz="2400" dirty="0"/>
          </a:p>
        </p:txBody>
      </p:sp>
    </p:spTree>
    <p:extLst>
      <p:ext uri="{BB962C8B-B14F-4D97-AF65-F5344CB8AC3E}">
        <p14:creationId xmlns:p14="http://schemas.microsoft.com/office/powerpoint/2010/main" val="719664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5CA6A-0570-E7E6-775A-661EA5A221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044F08-3F1F-28F9-C40C-E294337978AD}"/>
              </a:ext>
            </a:extLst>
          </p:cNvPr>
          <p:cNvSpPr>
            <a:spLocks noGrp="1"/>
          </p:cNvSpPr>
          <p:nvPr>
            <p:ph type="title"/>
          </p:nvPr>
        </p:nvSpPr>
        <p:spPr/>
        <p:txBody>
          <a:bodyPr/>
          <a:lstStyle/>
          <a:p>
            <a:pPr algn="ctr"/>
            <a:r>
              <a:rPr lang="en-US" dirty="0"/>
              <a:t>Google sheets</a:t>
            </a:r>
          </a:p>
        </p:txBody>
      </p:sp>
      <p:sp>
        <p:nvSpPr>
          <p:cNvPr id="18" name="Content Placeholder 17">
            <a:extLst>
              <a:ext uri="{FF2B5EF4-FFF2-40B4-BE49-F238E27FC236}">
                <a16:creationId xmlns:a16="http://schemas.microsoft.com/office/drawing/2014/main" id="{29526FE3-6707-C02B-B1B4-67DAA6E4D287}"/>
              </a:ext>
            </a:extLst>
          </p:cNvPr>
          <p:cNvSpPr>
            <a:spLocks noGrp="1"/>
          </p:cNvSpPr>
          <p:nvPr>
            <p:ph sz="quarter" idx="13"/>
          </p:nvPr>
        </p:nvSpPr>
        <p:spPr>
          <a:xfrm>
            <a:off x="828140" y="347102"/>
            <a:ext cx="5484170" cy="6163796"/>
          </a:xfrm>
        </p:spPr>
        <p:txBody>
          <a:bodyPr/>
          <a:lstStyle/>
          <a:p>
            <a:pPr algn="l" fontAlgn="ctr"/>
            <a:r>
              <a:rPr lang="en-US" sz="2400" b="0" i="0" dirty="0">
                <a:solidFill>
                  <a:srgbClr val="001D35"/>
                </a:solidFill>
                <a:effectLst/>
                <a:highlight>
                  <a:srgbClr val="FFFFFF"/>
                </a:highlight>
                <a:latin typeface="Google Sans"/>
              </a:rPr>
              <a:t>Google Sheets is </a:t>
            </a:r>
            <a:r>
              <a:rPr lang="en-US" sz="2400" dirty="0"/>
              <a:t>a free, web-based spreadsheet application for organizing and analyzing data.</a:t>
            </a:r>
            <a:r>
              <a:rPr lang="en-US" sz="2400" b="0" i="0" dirty="0">
                <a:solidFill>
                  <a:srgbClr val="001D35"/>
                </a:solidFill>
                <a:effectLst/>
                <a:highlight>
                  <a:srgbClr val="FFFFFF"/>
                </a:highlight>
                <a:latin typeface="Google Sans"/>
              </a:rPr>
              <a:t> </a:t>
            </a:r>
            <a:r>
              <a:rPr lang="en-US" sz="2400" dirty="0"/>
              <a:t>Users can create, edit, and share spreadsheets through a web browser or mobile apps, and the service is compatible with Microsoft Excel files.  </a:t>
            </a:r>
          </a:p>
          <a:p>
            <a:r>
              <a:rPr lang="en-US" sz="2400" u="sng" dirty="0">
                <a:solidFill>
                  <a:srgbClr val="FF0000"/>
                </a:solidFill>
              </a:rPr>
              <a:t>Key features </a:t>
            </a:r>
          </a:p>
          <a:p>
            <a:pPr marL="342900" indent="-342900">
              <a:buFont typeface="Arial" panose="020B0604020202020204" pitchFamily="34" charset="0"/>
              <a:buChar char="•"/>
            </a:pPr>
            <a:r>
              <a:rPr lang="en-US" sz="2400" dirty="0"/>
              <a:t> </a:t>
            </a:r>
            <a:r>
              <a:rPr lang="en-IN" sz="2400" b="1" i="0" dirty="0">
                <a:solidFill>
                  <a:srgbClr val="001D35"/>
                </a:solidFill>
                <a:effectLst/>
                <a:highlight>
                  <a:srgbClr val="FFFFFF"/>
                </a:highlight>
                <a:latin typeface="Google Sans"/>
              </a:rPr>
              <a:t>Collaborative editing</a:t>
            </a:r>
          </a:p>
          <a:p>
            <a:pPr marL="342900" indent="-342900">
              <a:buFont typeface="Arial" panose="020B0604020202020204" pitchFamily="34" charset="0"/>
              <a:buChar char="•"/>
            </a:pPr>
            <a:r>
              <a:rPr lang="en-IN" sz="2400" b="1" i="0" dirty="0">
                <a:solidFill>
                  <a:srgbClr val="001D35"/>
                </a:solidFill>
                <a:effectLst/>
                <a:highlight>
                  <a:srgbClr val="FFFFFF"/>
                </a:highlight>
                <a:latin typeface="Google Sans"/>
              </a:rPr>
              <a:t>Cloud-based storage</a:t>
            </a:r>
            <a:endParaRPr lang="en-IN" sz="2400" b="1" dirty="0">
              <a:solidFill>
                <a:srgbClr val="001D35"/>
              </a:solidFill>
              <a:highlight>
                <a:srgbClr val="FFFFFF"/>
              </a:highlight>
              <a:latin typeface="Google Sans"/>
            </a:endParaRPr>
          </a:p>
          <a:p>
            <a:pPr marL="342900" indent="-342900">
              <a:buFont typeface="Arial" panose="020B0604020202020204" pitchFamily="34" charset="0"/>
              <a:buChar char="•"/>
            </a:pPr>
            <a:r>
              <a:rPr lang="en-IN" sz="2400" b="1" i="0" dirty="0">
                <a:solidFill>
                  <a:srgbClr val="001D35"/>
                </a:solidFill>
                <a:effectLst/>
                <a:highlight>
                  <a:srgbClr val="FFFFFF"/>
                </a:highlight>
                <a:latin typeface="Google Sans"/>
              </a:rPr>
              <a:t>Accessibility</a:t>
            </a:r>
          </a:p>
          <a:p>
            <a:pPr marL="342900" indent="-342900">
              <a:buFont typeface="Arial" panose="020B0604020202020204" pitchFamily="34" charset="0"/>
              <a:buChar char="•"/>
            </a:pPr>
            <a:r>
              <a:rPr lang="en-IN" sz="2400" b="1" i="0" dirty="0">
                <a:solidFill>
                  <a:srgbClr val="001D35"/>
                </a:solidFill>
                <a:effectLst/>
                <a:highlight>
                  <a:srgbClr val="FFFFFF"/>
                </a:highlight>
                <a:latin typeface="Google Sans"/>
              </a:rPr>
              <a:t>Functionality</a:t>
            </a:r>
          </a:p>
          <a:p>
            <a:pPr marL="342900" indent="-342900">
              <a:buFont typeface="Arial" panose="020B0604020202020204" pitchFamily="34" charset="0"/>
              <a:buChar char="•"/>
            </a:pPr>
            <a:r>
              <a:rPr kumimoji="0" lang="en-US" altLang="en-US" sz="2400" b="1" i="0" u="none" strike="noStrike" cap="none" normalizeH="0" baseline="0" dirty="0">
                <a:ln>
                  <a:noFill/>
                </a:ln>
                <a:solidFill>
                  <a:srgbClr val="001D35"/>
                </a:solidFill>
                <a:effectLst/>
                <a:latin typeface="Google Sans"/>
              </a:rPr>
              <a:t>AI-powered tools</a:t>
            </a:r>
          </a:p>
          <a:p>
            <a:pPr marL="342900" indent="-342900">
              <a:buFont typeface="Arial" panose="020B0604020202020204" pitchFamily="34" charset="0"/>
              <a:buChar char="•"/>
            </a:pPr>
            <a:r>
              <a:rPr kumimoji="0" lang="en-US" altLang="en-US" sz="2400" b="1" i="0" u="none" strike="noStrike" cap="none" normalizeH="0" baseline="0" dirty="0">
                <a:ln>
                  <a:noFill/>
                </a:ln>
                <a:solidFill>
                  <a:srgbClr val="001D35"/>
                </a:solidFill>
                <a:effectLst/>
                <a:latin typeface="Google Sans"/>
              </a:rPr>
              <a:t>Compatibility:</a:t>
            </a:r>
            <a:r>
              <a:rPr kumimoji="0" lang="en-US" altLang="en-US" sz="2400" b="0" i="0" u="none" strike="noStrike" cap="none" normalizeH="0" baseline="0" dirty="0">
                <a:ln>
                  <a:noFill/>
                </a:ln>
                <a:solidFill>
                  <a:srgbClr val="001D35"/>
                </a:solidFill>
                <a:effectLst/>
                <a:latin typeface="Google Sans"/>
              </a:rPr>
              <a:t> </a:t>
            </a:r>
          </a:p>
          <a:p>
            <a:r>
              <a:rPr kumimoji="0" lang="en-US" altLang="en-US" sz="2400" b="0" i="0" u="none" strike="noStrike" cap="none" normalizeH="0" baseline="0" dirty="0">
                <a:ln>
                  <a:noFill/>
                </a:ln>
                <a:solidFill>
                  <a:srgbClr val="001D35"/>
                </a:solidFill>
                <a:effectLst/>
                <a:latin typeface="Google Sans"/>
              </a:rPr>
              <a:t> </a:t>
            </a:r>
          </a:p>
          <a:p>
            <a:endParaRPr lang="en-IN" sz="2400" b="1" i="0" dirty="0">
              <a:solidFill>
                <a:srgbClr val="001D35"/>
              </a:solidFill>
              <a:effectLst/>
              <a:highlight>
                <a:srgbClr val="FFFFFF"/>
              </a:highlight>
              <a:latin typeface="Google Sans"/>
            </a:endParaRPr>
          </a:p>
          <a:p>
            <a:endParaRPr lang="en-US" sz="2400" dirty="0"/>
          </a:p>
          <a:p>
            <a:pPr marL="457200" indent="-457200">
              <a:buFont typeface="+mj-lt"/>
              <a:buAutoNum type="arabicPeriod"/>
            </a:pPr>
            <a:endParaRPr lang="en-US" sz="2400" dirty="0"/>
          </a:p>
        </p:txBody>
      </p:sp>
      <p:sp>
        <p:nvSpPr>
          <p:cNvPr id="6" name="Rectangle 4">
            <a:extLst>
              <a:ext uri="{FF2B5EF4-FFF2-40B4-BE49-F238E27FC236}">
                <a16:creationId xmlns:a16="http://schemas.microsoft.com/office/drawing/2014/main" id="{3F2C97F2-708D-9453-FC91-390922591EF4}"/>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1D35"/>
                </a:solidFill>
                <a:effectLst/>
                <a:latin typeface="Google Sans"/>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82391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9B65D-727C-669A-475E-A3B851C857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F26764-6CA1-C238-A742-2ECAF4978931}"/>
              </a:ext>
            </a:extLst>
          </p:cNvPr>
          <p:cNvSpPr>
            <a:spLocks noGrp="1"/>
          </p:cNvSpPr>
          <p:nvPr>
            <p:ph type="title"/>
          </p:nvPr>
        </p:nvSpPr>
        <p:spPr/>
        <p:txBody>
          <a:bodyPr/>
          <a:lstStyle/>
          <a:p>
            <a:pPr algn="ctr"/>
            <a:r>
              <a:rPr lang="en-US" dirty="0"/>
              <a:t>Google slides</a:t>
            </a:r>
          </a:p>
        </p:txBody>
      </p:sp>
      <p:sp>
        <p:nvSpPr>
          <p:cNvPr id="18" name="Content Placeholder 17">
            <a:extLst>
              <a:ext uri="{FF2B5EF4-FFF2-40B4-BE49-F238E27FC236}">
                <a16:creationId xmlns:a16="http://schemas.microsoft.com/office/drawing/2014/main" id="{36535278-E75F-6D7A-4362-3EB86358F04D}"/>
              </a:ext>
            </a:extLst>
          </p:cNvPr>
          <p:cNvSpPr>
            <a:spLocks noGrp="1"/>
          </p:cNvSpPr>
          <p:nvPr>
            <p:ph sz="quarter" idx="13"/>
          </p:nvPr>
        </p:nvSpPr>
        <p:spPr>
          <a:xfrm>
            <a:off x="828140" y="347102"/>
            <a:ext cx="5484170" cy="6163796"/>
          </a:xfrm>
        </p:spPr>
        <p:txBody>
          <a:bodyPr/>
          <a:lstStyle/>
          <a:p>
            <a:pPr algn="l" fontAlgn="ctr"/>
            <a:r>
              <a:rPr lang="en-US" sz="2400" dirty="0"/>
              <a:t>  </a:t>
            </a:r>
            <a:r>
              <a:rPr lang="en-US" sz="2400" b="0" i="0" dirty="0">
                <a:solidFill>
                  <a:srgbClr val="001D35"/>
                </a:solidFill>
                <a:effectLst/>
                <a:highlight>
                  <a:srgbClr val="FFFFFF"/>
                </a:highlight>
                <a:latin typeface="Google Sans"/>
              </a:rPr>
              <a:t>Google Slides is a free, cloud-based presentation software for creating and editing slideshows online. </a:t>
            </a:r>
            <a:br>
              <a:rPr lang="en-US" sz="2400" b="0" i="0" dirty="0">
                <a:solidFill>
                  <a:srgbClr val="001D35"/>
                </a:solidFill>
                <a:effectLst/>
                <a:highlight>
                  <a:srgbClr val="FFFFFF"/>
                </a:highlight>
                <a:latin typeface="Google Sans"/>
              </a:rPr>
            </a:br>
            <a:endParaRPr lang="en-US" sz="2400" dirty="0"/>
          </a:p>
          <a:p>
            <a:r>
              <a:rPr lang="en-US" sz="2400" u="sng" dirty="0">
                <a:solidFill>
                  <a:srgbClr val="FF0000"/>
                </a:solidFill>
              </a:rPr>
              <a:t>Key features </a:t>
            </a:r>
          </a:p>
          <a:p>
            <a:r>
              <a:rPr kumimoji="0" lang="en-US" altLang="en-US" sz="2400" b="1" i="0" u="none" strike="noStrike" cap="none" normalizeH="0" baseline="0" dirty="0">
                <a:ln>
                  <a:noFill/>
                </a:ln>
                <a:solidFill>
                  <a:srgbClr val="001D35"/>
                </a:solidFill>
                <a:effectLst/>
                <a:latin typeface="Google Sans"/>
              </a:rPr>
              <a:t>Cloud-based and collaborative</a:t>
            </a:r>
          </a:p>
          <a:p>
            <a:r>
              <a:rPr lang="en-US" sz="2400" b="1" dirty="0">
                <a:solidFill>
                  <a:srgbClr val="001D35"/>
                </a:solidFill>
                <a:highlight>
                  <a:srgbClr val="FFFFFF"/>
                </a:highlight>
                <a:latin typeface="Google Sans"/>
              </a:rPr>
              <a:t>Accessible from anywhere</a:t>
            </a:r>
          </a:p>
          <a:p>
            <a:r>
              <a:rPr lang="en-US" sz="2400" b="1" dirty="0">
                <a:solidFill>
                  <a:srgbClr val="001D35"/>
                </a:solidFill>
                <a:highlight>
                  <a:srgbClr val="FFFFFF"/>
                </a:highlight>
                <a:latin typeface="Google Sans"/>
              </a:rPr>
              <a:t>Free</a:t>
            </a:r>
          </a:p>
          <a:p>
            <a:r>
              <a:rPr lang="en-US" sz="2400" b="1" i="0" dirty="0">
                <a:solidFill>
                  <a:srgbClr val="001D35"/>
                </a:solidFill>
                <a:effectLst/>
                <a:highlight>
                  <a:srgbClr val="FFFFFF"/>
                </a:highlight>
                <a:latin typeface="Google Sans"/>
              </a:rPr>
              <a:t>Content Creation and formatting</a:t>
            </a:r>
          </a:p>
          <a:p>
            <a:r>
              <a:rPr lang="en-US" sz="2400" b="1" dirty="0">
                <a:solidFill>
                  <a:srgbClr val="001D35"/>
                </a:solidFill>
                <a:highlight>
                  <a:srgbClr val="FFFFFF"/>
                </a:highlight>
                <a:latin typeface="Google Sans"/>
              </a:rPr>
              <a:t>Animation and transitions</a:t>
            </a:r>
          </a:p>
          <a:p>
            <a:r>
              <a:rPr lang="en-US" sz="2400" b="1" dirty="0">
                <a:solidFill>
                  <a:srgbClr val="001D35"/>
                </a:solidFill>
                <a:highlight>
                  <a:srgbClr val="FFFFFF"/>
                </a:highlight>
                <a:latin typeface="Google Sans"/>
              </a:rPr>
              <a:t>Template gallery</a:t>
            </a:r>
          </a:p>
          <a:p>
            <a:r>
              <a:rPr lang="en-US" sz="2400" b="1" i="0" dirty="0">
                <a:solidFill>
                  <a:srgbClr val="001D35"/>
                </a:solidFill>
                <a:effectLst/>
                <a:highlight>
                  <a:srgbClr val="FFFFFF"/>
                </a:highlight>
                <a:latin typeface="Google Sans"/>
              </a:rPr>
              <a:t>File compatibility</a:t>
            </a:r>
          </a:p>
          <a:p>
            <a:r>
              <a:rPr lang="en-US" sz="2400" b="1" dirty="0">
                <a:solidFill>
                  <a:srgbClr val="001D35"/>
                </a:solidFill>
                <a:highlight>
                  <a:srgbClr val="FFFFFF"/>
                </a:highlight>
                <a:latin typeface="Google Sans"/>
              </a:rPr>
              <a:t>Sharing </a:t>
            </a:r>
            <a:r>
              <a:rPr lang="en-US" sz="2400" b="1">
                <a:solidFill>
                  <a:srgbClr val="001D35"/>
                </a:solidFill>
                <a:highlight>
                  <a:srgbClr val="FFFFFF"/>
                </a:highlight>
                <a:latin typeface="Google Sans"/>
              </a:rPr>
              <a:t>and permission</a:t>
            </a:r>
            <a:endParaRPr lang="en-IN" sz="2400" b="1" i="0" dirty="0">
              <a:solidFill>
                <a:srgbClr val="001D35"/>
              </a:solidFill>
              <a:effectLst/>
              <a:highlight>
                <a:srgbClr val="FFFFFF"/>
              </a:highlight>
              <a:latin typeface="Google Sans"/>
            </a:endParaRPr>
          </a:p>
          <a:p>
            <a:endParaRPr lang="en-US" sz="2400" dirty="0"/>
          </a:p>
          <a:p>
            <a:pPr marL="457200" indent="-457200">
              <a:buFont typeface="+mj-lt"/>
              <a:buAutoNum type="arabicPeriod"/>
            </a:pPr>
            <a:endParaRPr lang="en-US" sz="2400" dirty="0"/>
          </a:p>
        </p:txBody>
      </p:sp>
      <p:sp>
        <p:nvSpPr>
          <p:cNvPr id="6" name="Rectangle 4">
            <a:extLst>
              <a:ext uri="{FF2B5EF4-FFF2-40B4-BE49-F238E27FC236}">
                <a16:creationId xmlns:a16="http://schemas.microsoft.com/office/drawing/2014/main" id="{807D1698-7434-08AF-6250-0D2BF5666D45}"/>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1D35"/>
                </a:solidFill>
                <a:effectLst/>
                <a:latin typeface="Google Sans"/>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7844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47ABD4-990A-BAC8-69FC-AF4C84F3AD63}"/>
              </a:ext>
            </a:extLst>
          </p:cNvPr>
          <p:cNvSpPr>
            <a:spLocks noGrp="1"/>
          </p:cNvSpPr>
          <p:nvPr>
            <p:ph type="ctrTitle"/>
          </p:nvPr>
        </p:nvSpPr>
        <p:spPr>
          <a:xfrm>
            <a:off x="1280160" y="301752"/>
            <a:ext cx="4663438" cy="2441448"/>
          </a:xfrm>
        </p:spPr>
        <p:txBody>
          <a:bodyPr/>
          <a:lstStyle/>
          <a:p>
            <a:r>
              <a:rPr lang="en-US" dirty="0"/>
              <a:t>Google calendar</a:t>
            </a:r>
          </a:p>
        </p:txBody>
      </p:sp>
      <p:sp>
        <p:nvSpPr>
          <p:cNvPr id="9" name="Text Placeholder 8">
            <a:extLst>
              <a:ext uri="{FF2B5EF4-FFF2-40B4-BE49-F238E27FC236}">
                <a16:creationId xmlns:a16="http://schemas.microsoft.com/office/drawing/2014/main" id="{61E6A21B-7748-174B-D77E-8EE0B288C7D0}"/>
              </a:ext>
            </a:extLst>
          </p:cNvPr>
          <p:cNvSpPr>
            <a:spLocks noGrp="1"/>
          </p:cNvSpPr>
          <p:nvPr>
            <p:ph type="body" sz="quarter" idx="14"/>
          </p:nvPr>
        </p:nvSpPr>
        <p:spPr>
          <a:xfrm>
            <a:off x="899652" y="2168013"/>
            <a:ext cx="5348752" cy="4159635"/>
          </a:xfrm>
        </p:spPr>
        <p:txBody>
          <a:bodyPr/>
          <a:lstStyle/>
          <a:p>
            <a:r>
              <a:rPr lang="en-US" sz="2400" b="1" dirty="0"/>
              <a:t>It keeps track of our personal appointments, schedule aur meetings , conferences, event, </a:t>
            </a:r>
            <a:r>
              <a:rPr lang="en-US" sz="2400" b="1" dirty="0" err="1"/>
              <a:t>etc</a:t>
            </a:r>
            <a:r>
              <a:rPr lang="en-US" sz="2400" b="1" dirty="0"/>
              <a:t> with our team and set reminders and also helps to synchronize our future appointments with the rest of the team.it can be shared with others also.</a:t>
            </a:r>
          </a:p>
        </p:txBody>
      </p:sp>
      <p:pic>
        <p:nvPicPr>
          <p:cNvPr id="6" name="Picture Placeholder 21" descr="Mountains under near dusk sky">
            <a:extLst>
              <a:ext uri="{FF2B5EF4-FFF2-40B4-BE49-F238E27FC236}">
                <a16:creationId xmlns:a16="http://schemas.microsoft.com/office/drawing/2014/main" id="{1472EB4E-1296-AC66-19FA-B01BB8D8A5F8}"/>
              </a:ext>
            </a:extLst>
          </p:cNvPr>
          <p:cNvPicPr>
            <a:picLocks noGrp="1" noChangeAspect="1"/>
          </p:cNvPicPr>
          <p:nvPr>
            <p:ph type="pic" sz="quarter" idx="13"/>
          </p:nvPr>
        </p:nvPicPr>
        <p:blipFill rotWithShape="1">
          <a:blip r:embed="rId3"/>
          <a:srcRect l="22444" r="22444"/>
          <a:stretch/>
        </p:blipFill>
        <p:spPr>
          <a:xfrm>
            <a:off x="6695553" y="301752"/>
            <a:ext cx="5221224" cy="6263640"/>
          </a:xfrm>
        </p:spPr>
      </p:pic>
    </p:spTree>
    <p:extLst>
      <p:ext uri="{BB962C8B-B14F-4D97-AF65-F5344CB8AC3E}">
        <p14:creationId xmlns:p14="http://schemas.microsoft.com/office/powerpoint/2010/main" val="3638111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20B2F-CC54-6A41-A2CD-71912C2914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7F91E5-6963-BF90-722E-78ADBAD90C09}"/>
              </a:ext>
            </a:extLst>
          </p:cNvPr>
          <p:cNvSpPr>
            <a:spLocks noGrp="1"/>
          </p:cNvSpPr>
          <p:nvPr>
            <p:ph type="title"/>
          </p:nvPr>
        </p:nvSpPr>
        <p:spPr/>
        <p:txBody>
          <a:bodyPr/>
          <a:lstStyle/>
          <a:p>
            <a:pPr algn="ctr"/>
            <a:r>
              <a:rPr lang="en-US" dirty="0"/>
              <a:t>Google meet</a:t>
            </a:r>
          </a:p>
        </p:txBody>
      </p:sp>
      <p:sp>
        <p:nvSpPr>
          <p:cNvPr id="18" name="Content Placeholder 17">
            <a:extLst>
              <a:ext uri="{FF2B5EF4-FFF2-40B4-BE49-F238E27FC236}">
                <a16:creationId xmlns:a16="http://schemas.microsoft.com/office/drawing/2014/main" id="{0B2E09E0-7D25-2FB9-B04D-41DC9287AA1A}"/>
              </a:ext>
            </a:extLst>
          </p:cNvPr>
          <p:cNvSpPr>
            <a:spLocks noGrp="1"/>
          </p:cNvSpPr>
          <p:nvPr>
            <p:ph sz="quarter" idx="13"/>
          </p:nvPr>
        </p:nvSpPr>
        <p:spPr>
          <a:xfrm>
            <a:off x="828140" y="347102"/>
            <a:ext cx="5484170" cy="6163796"/>
          </a:xfrm>
        </p:spPr>
        <p:txBody>
          <a:bodyPr/>
          <a:lstStyle/>
          <a:p>
            <a:pPr algn="l" fontAlgn="ctr"/>
            <a:r>
              <a:rPr lang="en-US" sz="4400" b="0" i="0" dirty="0">
                <a:solidFill>
                  <a:srgbClr val="001D35"/>
                </a:solidFill>
                <a:effectLst/>
                <a:highlight>
                  <a:srgbClr val="FFFFFF"/>
                </a:highlight>
                <a:latin typeface="Google Sans"/>
              </a:rPr>
              <a:t>Google Meet is </a:t>
            </a:r>
            <a:r>
              <a:rPr lang="en-US" sz="4400" dirty="0"/>
              <a:t>a video communication service developed by Google that allows users to have virtual meetings through video, audio, and screen sharing</a:t>
            </a:r>
            <a:br>
              <a:rPr lang="en-US" sz="4400" b="0" i="0" dirty="0">
                <a:solidFill>
                  <a:srgbClr val="001D35"/>
                </a:solidFill>
                <a:effectLst/>
                <a:highlight>
                  <a:srgbClr val="FFFFFF"/>
                </a:highlight>
                <a:latin typeface="Google Sans"/>
              </a:rPr>
            </a:br>
            <a:endParaRPr lang="en-US" sz="4400" dirty="0"/>
          </a:p>
          <a:p>
            <a:endParaRPr lang="en-US" sz="2400" dirty="0"/>
          </a:p>
          <a:p>
            <a:pPr marL="457200" indent="-457200">
              <a:buFont typeface="+mj-lt"/>
              <a:buAutoNum type="arabicPeriod"/>
            </a:pPr>
            <a:endParaRPr lang="en-US" sz="2400" dirty="0"/>
          </a:p>
        </p:txBody>
      </p:sp>
      <p:sp>
        <p:nvSpPr>
          <p:cNvPr id="6" name="Rectangle 4">
            <a:extLst>
              <a:ext uri="{FF2B5EF4-FFF2-40B4-BE49-F238E27FC236}">
                <a16:creationId xmlns:a16="http://schemas.microsoft.com/office/drawing/2014/main" id="{B8A52E2D-A7DB-AC46-24B8-FB0FD2FAE0F1}"/>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1D35"/>
                </a:solidFill>
                <a:effectLst/>
                <a:latin typeface="Google Sans"/>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18797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8BC5D-C161-8D9F-79D9-9A226E54A2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926585-F816-C29A-3C43-56CE8579D426}"/>
              </a:ext>
            </a:extLst>
          </p:cNvPr>
          <p:cNvSpPr>
            <a:spLocks noGrp="1"/>
          </p:cNvSpPr>
          <p:nvPr>
            <p:ph type="title"/>
          </p:nvPr>
        </p:nvSpPr>
        <p:spPr/>
        <p:txBody>
          <a:bodyPr/>
          <a:lstStyle/>
          <a:p>
            <a:pPr algn="ctr"/>
            <a:r>
              <a:rPr lang="en-US" dirty="0"/>
              <a:t>Google contacts</a:t>
            </a:r>
          </a:p>
        </p:txBody>
      </p:sp>
      <p:sp>
        <p:nvSpPr>
          <p:cNvPr id="18" name="Content Placeholder 17">
            <a:extLst>
              <a:ext uri="{FF2B5EF4-FFF2-40B4-BE49-F238E27FC236}">
                <a16:creationId xmlns:a16="http://schemas.microsoft.com/office/drawing/2014/main" id="{C6780A0D-8E0D-590F-442D-7580F645BF45}"/>
              </a:ext>
            </a:extLst>
          </p:cNvPr>
          <p:cNvSpPr>
            <a:spLocks noGrp="1"/>
          </p:cNvSpPr>
          <p:nvPr>
            <p:ph sz="quarter" idx="13"/>
          </p:nvPr>
        </p:nvSpPr>
        <p:spPr>
          <a:xfrm>
            <a:off x="828140" y="347102"/>
            <a:ext cx="5484170" cy="6163796"/>
          </a:xfrm>
        </p:spPr>
        <p:txBody>
          <a:bodyPr/>
          <a:lstStyle/>
          <a:p>
            <a:pPr algn="l" fontAlgn="ctr"/>
            <a:r>
              <a:rPr lang="en-US" sz="4400" b="0" i="0" dirty="0">
                <a:solidFill>
                  <a:srgbClr val="001D35"/>
                </a:solidFill>
                <a:effectLst/>
                <a:highlight>
                  <a:srgbClr val="FFFFFF"/>
                </a:highlight>
                <a:latin typeface="Google Sans"/>
              </a:rPr>
              <a:t>Google Contacts is </a:t>
            </a:r>
            <a:r>
              <a:rPr lang="en-US" sz="4400" dirty="0"/>
              <a:t>a digital address book service that stores and organizes contact information for people and companies. It can store up to 25,000 contacts.</a:t>
            </a:r>
            <a:br>
              <a:rPr lang="en-US" sz="4400" b="0" i="0" dirty="0">
                <a:solidFill>
                  <a:srgbClr val="001D35"/>
                </a:solidFill>
                <a:effectLst/>
                <a:highlight>
                  <a:srgbClr val="FFFFFF"/>
                </a:highlight>
                <a:latin typeface="Google Sans"/>
              </a:rPr>
            </a:br>
            <a:endParaRPr lang="en-US" sz="4400" dirty="0"/>
          </a:p>
          <a:p>
            <a:endParaRPr lang="en-US" sz="2400" dirty="0"/>
          </a:p>
          <a:p>
            <a:pPr marL="457200" indent="-457200">
              <a:buFont typeface="+mj-lt"/>
              <a:buAutoNum type="arabicPeriod"/>
            </a:pPr>
            <a:endParaRPr lang="en-US" sz="2400" dirty="0"/>
          </a:p>
        </p:txBody>
      </p:sp>
      <p:sp>
        <p:nvSpPr>
          <p:cNvPr id="6" name="Rectangle 4">
            <a:extLst>
              <a:ext uri="{FF2B5EF4-FFF2-40B4-BE49-F238E27FC236}">
                <a16:creationId xmlns:a16="http://schemas.microsoft.com/office/drawing/2014/main" id="{B010CF6A-7C26-2401-8CF6-7266BA1C3DF6}"/>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1D35"/>
                </a:solidFill>
                <a:effectLst/>
                <a:latin typeface="Google Sans"/>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65078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E3B63-C77E-F319-DB4D-FDEBAEFB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0E1FF3-B877-5345-F9D7-6F4F56DBDC0F}"/>
              </a:ext>
            </a:extLst>
          </p:cNvPr>
          <p:cNvSpPr>
            <a:spLocks noGrp="1"/>
          </p:cNvSpPr>
          <p:nvPr>
            <p:ph type="title"/>
          </p:nvPr>
        </p:nvSpPr>
        <p:spPr/>
        <p:txBody>
          <a:bodyPr/>
          <a:lstStyle/>
          <a:p>
            <a:pPr algn="ctr"/>
            <a:r>
              <a:rPr lang="en-US" dirty="0"/>
              <a:t>Google photos</a:t>
            </a:r>
          </a:p>
        </p:txBody>
      </p:sp>
      <p:sp>
        <p:nvSpPr>
          <p:cNvPr id="18" name="Content Placeholder 17">
            <a:extLst>
              <a:ext uri="{FF2B5EF4-FFF2-40B4-BE49-F238E27FC236}">
                <a16:creationId xmlns:a16="http://schemas.microsoft.com/office/drawing/2014/main" id="{A2E2ACD3-725F-D052-847E-86ACC7783433}"/>
              </a:ext>
            </a:extLst>
          </p:cNvPr>
          <p:cNvSpPr>
            <a:spLocks noGrp="1"/>
          </p:cNvSpPr>
          <p:nvPr>
            <p:ph sz="quarter" idx="13"/>
          </p:nvPr>
        </p:nvSpPr>
        <p:spPr>
          <a:xfrm>
            <a:off x="828140" y="347102"/>
            <a:ext cx="5484170" cy="6163796"/>
          </a:xfrm>
        </p:spPr>
        <p:txBody>
          <a:bodyPr/>
          <a:lstStyle/>
          <a:p>
            <a:r>
              <a:rPr lang="en-US" sz="3600" b="0" i="0" dirty="0">
                <a:solidFill>
                  <a:srgbClr val="001D35"/>
                </a:solidFill>
                <a:effectLst/>
                <a:highlight>
                  <a:srgbClr val="FFFFFF"/>
                </a:highlight>
                <a:latin typeface="Google Sans"/>
              </a:rPr>
              <a:t>Google Photos is a photo and video storage and sharing service that provides automatic cloud backups, organization tools, and creative editing features. It automatically organizes your media into a timeline, creates albums and "memories," and uses AI to help you search for specific content, people, or places.</a:t>
            </a:r>
            <a:endParaRPr lang="en-US" sz="3600" dirty="0"/>
          </a:p>
          <a:p>
            <a:pPr marL="457200" indent="-457200">
              <a:buFont typeface="+mj-lt"/>
              <a:buAutoNum type="arabicPeriod"/>
            </a:pPr>
            <a:endParaRPr lang="en-US" sz="2400" dirty="0"/>
          </a:p>
        </p:txBody>
      </p:sp>
      <p:sp>
        <p:nvSpPr>
          <p:cNvPr id="6" name="Rectangle 4">
            <a:extLst>
              <a:ext uri="{FF2B5EF4-FFF2-40B4-BE49-F238E27FC236}">
                <a16:creationId xmlns:a16="http://schemas.microsoft.com/office/drawing/2014/main" id="{16CE20EE-D8A3-525B-8D38-AFD7D46519E5}"/>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1D35"/>
                </a:solidFill>
                <a:effectLst/>
                <a:latin typeface="Google Sans"/>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14306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BD5C9-1405-8933-96EF-70BB155869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8727B5-6AF6-6258-4877-4845435B57CD}"/>
              </a:ext>
            </a:extLst>
          </p:cNvPr>
          <p:cNvSpPr>
            <a:spLocks noGrp="1"/>
          </p:cNvSpPr>
          <p:nvPr>
            <p:ph type="title"/>
          </p:nvPr>
        </p:nvSpPr>
        <p:spPr/>
        <p:txBody>
          <a:bodyPr/>
          <a:lstStyle/>
          <a:p>
            <a:pPr algn="ctr"/>
            <a:r>
              <a:rPr lang="en-US" dirty="0"/>
              <a:t>Google classroom</a:t>
            </a:r>
          </a:p>
        </p:txBody>
      </p:sp>
      <p:sp>
        <p:nvSpPr>
          <p:cNvPr id="18" name="Content Placeholder 17">
            <a:extLst>
              <a:ext uri="{FF2B5EF4-FFF2-40B4-BE49-F238E27FC236}">
                <a16:creationId xmlns:a16="http://schemas.microsoft.com/office/drawing/2014/main" id="{889A4974-EECA-FC85-641E-6A95BDB650C5}"/>
              </a:ext>
            </a:extLst>
          </p:cNvPr>
          <p:cNvSpPr>
            <a:spLocks noGrp="1"/>
          </p:cNvSpPr>
          <p:nvPr>
            <p:ph sz="quarter" idx="13"/>
          </p:nvPr>
        </p:nvSpPr>
        <p:spPr>
          <a:xfrm>
            <a:off x="828140" y="347102"/>
            <a:ext cx="5484170" cy="6163796"/>
          </a:xfrm>
        </p:spPr>
        <p:txBody>
          <a:bodyPr/>
          <a:lstStyle/>
          <a:p>
            <a:r>
              <a:rPr lang="en-US" sz="4000" b="0" i="0" dirty="0">
                <a:solidFill>
                  <a:srgbClr val="001D35"/>
                </a:solidFill>
                <a:effectLst/>
                <a:highlight>
                  <a:srgbClr val="FFFFFF"/>
                </a:highlight>
                <a:latin typeface="Google Sans"/>
              </a:rPr>
              <a:t>Google Classroom is </a:t>
            </a:r>
            <a:r>
              <a:rPr lang="en-US" sz="4000" dirty="0"/>
              <a:t>a free, online collaboration tool developed by Google that helps teachers manage classes, assignments, and communication, and helps students stay organized</a:t>
            </a:r>
          </a:p>
        </p:txBody>
      </p:sp>
      <p:sp>
        <p:nvSpPr>
          <p:cNvPr id="6" name="Rectangle 4">
            <a:extLst>
              <a:ext uri="{FF2B5EF4-FFF2-40B4-BE49-F238E27FC236}">
                <a16:creationId xmlns:a16="http://schemas.microsoft.com/office/drawing/2014/main" id="{90090996-C707-5029-244F-F85757C3FD14}"/>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1D35"/>
                </a:solidFill>
                <a:effectLst/>
                <a:latin typeface="Google Sans"/>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33331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4BABD-53D6-4F87-B8F4-8CCA1435B2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AE1371-333C-D484-5085-6FBC2902B0EA}"/>
              </a:ext>
            </a:extLst>
          </p:cNvPr>
          <p:cNvSpPr>
            <a:spLocks noGrp="1"/>
          </p:cNvSpPr>
          <p:nvPr>
            <p:ph type="title"/>
          </p:nvPr>
        </p:nvSpPr>
        <p:spPr/>
        <p:txBody>
          <a:bodyPr/>
          <a:lstStyle/>
          <a:p>
            <a:pPr algn="ctr"/>
            <a:r>
              <a:rPr lang="en-US" dirty="0"/>
              <a:t>Google forms</a:t>
            </a:r>
          </a:p>
        </p:txBody>
      </p:sp>
      <p:sp>
        <p:nvSpPr>
          <p:cNvPr id="18" name="Content Placeholder 17">
            <a:extLst>
              <a:ext uri="{FF2B5EF4-FFF2-40B4-BE49-F238E27FC236}">
                <a16:creationId xmlns:a16="http://schemas.microsoft.com/office/drawing/2014/main" id="{64EE4AAD-D1A0-A086-9A81-F3A469B0FDBD}"/>
              </a:ext>
            </a:extLst>
          </p:cNvPr>
          <p:cNvSpPr>
            <a:spLocks noGrp="1"/>
          </p:cNvSpPr>
          <p:nvPr>
            <p:ph sz="quarter" idx="13"/>
          </p:nvPr>
        </p:nvSpPr>
        <p:spPr>
          <a:xfrm>
            <a:off x="828140" y="347102"/>
            <a:ext cx="5484170" cy="6163796"/>
          </a:xfrm>
        </p:spPr>
        <p:txBody>
          <a:bodyPr/>
          <a:lstStyle/>
          <a:p>
            <a:r>
              <a:rPr lang="en-US" sz="3600" b="0" i="0" dirty="0">
                <a:solidFill>
                  <a:srgbClr val="001D35"/>
                </a:solidFill>
                <a:effectLst/>
                <a:highlight>
                  <a:srgbClr val="FFFFFF"/>
                </a:highlight>
                <a:latin typeface="Google Sans"/>
              </a:rPr>
              <a:t>Google Forms is a free, web-based tool for creating surveys, quizzes, and other online forms. It allows users to gather information from others, analyze responses in real-time. Responses can be automatically organized in a Google Sheet for easy analysis.  </a:t>
            </a:r>
            <a:endParaRPr lang="en-US" sz="3600" dirty="0"/>
          </a:p>
        </p:txBody>
      </p:sp>
      <p:sp>
        <p:nvSpPr>
          <p:cNvPr id="6" name="Rectangle 4">
            <a:extLst>
              <a:ext uri="{FF2B5EF4-FFF2-40B4-BE49-F238E27FC236}">
                <a16:creationId xmlns:a16="http://schemas.microsoft.com/office/drawing/2014/main" id="{F53A35C8-8AE2-58C6-7640-92C86E77F11D}"/>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1D35"/>
                </a:solidFill>
                <a:effectLst/>
                <a:latin typeface="Google Sans"/>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27235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FC57B-04B6-9E9C-30EF-007A3DDA5F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3FA8F4-104E-D558-6BDF-BC2109CBB7D0}"/>
              </a:ext>
            </a:extLst>
          </p:cNvPr>
          <p:cNvSpPr>
            <a:spLocks noGrp="1"/>
          </p:cNvSpPr>
          <p:nvPr>
            <p:ph type="title"/>
          </p:nvPr>
        </p:nvSpPr>
        <p:spPr/>
        <p:txBody>
          <a:bodyPr/>
          <a:lstStyle/>
          <a:p>
            <a:pPr algn="ctr"/>
            <a:r>
              <a:rPr lang="en-US" dirty="0"/>
              <a:t>Google earth</a:t>
            </a:r>
          </a:p>
        </p:txBody>
      </p:sp>
      <p:sp>
        <p:nvSpPr>
          <p:cNvPr id="18" name="Content Placeholder 17">
            <a:extLst>
              <a:ext uri="{FF2B5EF4-FFF2-40B4-BE49-F238E27FC236}">
                <a16:creationId xmlns:a16="http://schemas.microsoft.com/office/drawing/2014/main" id="{121FB9F8-3C01-FF7E-196D-0C1383B5ADC9}"/>
              </a:ext>
            </a:extLst>
          </p:cNvPr>
          <p:cNvSpPr>
            <a:spLocks noGrp="1"/>
          </p:cNvSpPr>
          <p:nvPr>
            <p:ph sz="quarter" idx="13"/>
          </p:nvPr>
        </p:nvSpPr>
        <p:spPr>
          <a:xfrm>
            <a:off x="828140" y="347102"/>
            <a:ext cx="5484170" cy="6163796"/>
          </a:xfrm>
        </p:spPr>
        <p:txBody>
          <a:bodyPr/>
          <a:lstStyle/>
          <a:p>
            <a:r>
              <a:rPr lang="en-US" sz="4400" b="0" i="0" dirty="0">
                <a:solidFill>
                  <a:srgbClr val="001D35"/>
                </a:solidFill>
                <a:effectLst/>
                <a:highlight>
                  <a:srgbClr val="FFFFFF"/>
                </a:highlight>
                <a:latin typeface="Google Sans"/>
              </a:rPr>
              <a:t>Google Earth is </a:t>
            </a:r>
            <a:r>
              <a:rPr lang="en-US" sz="4400" dirty="0"/>
              <a:t>a computer program that renders a 3D representation of Earth based on satellite imagery, aerial photography, and GIS data</a:t>
            </a:r>
          </a:p>
        </p:txBody>
      </p:sp>
      <p:sp>
        <p:nvSpPr>
          <p:cNvPr id="6" name="Rectangle 4">
            <a:extLst>
              <a:ext uri="{FF2B5EF4-FFF2-40B4-BE49-F238E27FC236}">
                <a16:creationId xmlns:a16="http://schemas.microsoft.com/office/drawing/2014/main" id="{53F77133-6915-76EF-83D0-DCA8273FA2E6}"/>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1D35"/>
                </a:solidFill>
                <a:effectLst/>
                <a:latin typeface="Google Sans"/>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80762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5A271-8875-6BCE-0A4A-542683BB3917}"/>
              </a:ext>
            </a:extLst>
          </p:cNvPr>
          <p:cNvSpPr>
            <a:spLocks noGrp="1"/>
          </p:cNvSpPr>
          <p:nvPr>
            <p:ph type="ctrTitle"/>
          </p:nvPr>
        </p:nvSpPr>
        <p:spPr>
          <a:xfrm>
            <a:off x="1261109" y="3262950"/>
            <a:ext cx="8311102" cy="3080335"/>
          </a:xfrm>
        </p:spPr>
        <p:txBody>
          <a:bodyPr/>
          <a:lstStyle/>
          <a:p>
            <a:r>
              <a:rPr lang="en-US" sz="2000" b="0" cap="none" dirty="0"/>
              <a:t>Google LLC is an American multinational technology corporation focused on information technology, online advertising, search engine technology, email, cloud computing, software, quantum computing, e-commerce, consumer electronics, and artificial intelligence.</a:t>
            </a:r>
            <a:endParaRPr lang="en-US" sz="2000" cap="none" dirty="0"/>
          </a:p>
        </p:txBody>
      </p:sp>
      <p:pic>
        <p:nvPicPr>
          <p:cNvPr id="7" name="Picture Placeholder 8" descr="Mountains at sunset">
            <a:extLst>
              <a:ext uri="{FF2B5EF4-FFF2-40B4-BE49-F238E27FC236}">
                <a16:creationId xmlns:a16="http://schemas.microsoft.com/office/drawing/2014/main" id="{DABEABE1-2983-8759-E3F7-CCC6330C6BA1}"/>
              </a:ext>
            </a:extLst>
          </p:cNvPr>
          <p:cNvPicPr>
            <a:picLocks noGrp="1" noChangeAspect="1"/>
          </p:cNvPicPr>
          <p:nvPr>
            <p:ph type="pic" sz="quarter" idx="13"/>
          </p:nvPr>
        </p:nvPicPr>
        <p:blipFill>
          <a:blip r:embed="rId3"/>
          <a:stretch>
            <a:fillRect/>
          </a:stretch>
        </p:blipFill>
        <p:spPr>
          <a:xfrm>
            <a:off x="7075487" y="628651"/>
            <a:ext cx="4643437" cy="3095624"/>
          </a:xfrm>
        </p:spPr>
      </p:pic>
    </p:spTree>
    <p:extLst>
      <p:ext uri="{BB962C8B-B14F-4D97-AF65-F5344CB8AC3E}">
        <p14:creationId xmlns:p14="http://schemas.microsoft.com/office/powerpoint/2010/main" val="1941235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4C903-3766-AB44-E695-743ECA9D93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9A2DEC-81AD-5F72-6013-2F327F60B9AE}"/>
              </a:ext>
            </a:extLst>
          </p:cNvPr>
          <p:cNvSpPr>
            <a:spLocks noGrp="1"/>
          </p:cNvSpPr>
          <p:nvPr>
            <p:ph type="title"/>
          </p:nvPr>
        </p:nvSpPr>
        <p:spPr/>
        <p:txBody>
          <a:bodyPr/>
          <a:lstStyle/>
          <a:p>
            <a:pPr algn="ctr"/>
            <a:r>
              <a:rPr lang="en-US" dirty="0"/>
              <a:t>Google translate</a:t>
            </a:r>
          </a:p>
        </p:txBody>
      </p:sp>
      <p:sp>
        <p:nvSpPr>
          <p:cNvPr id="18" name="Content Placeholder 17">
            <a:extLst>
              <a:ext uri="{FF2B5EF4-FFF2-40B4-BE49-F238E27FC236}">
                <a16:creationId xmlns:a16="http://schemas.microsoft.com/office/drawing/2014/main" id="{CA69E84A-B333-7133-0D9A-38AFF4A1379B}"/>
              </a:ext>
            </a:extLst>
          </p:cNvPr>
          <p:cNvSpPr>
            <a:spLocks noGrp="1"/>
          </p:cNvSpPr>
          <p:nvPr>
            <p:ph sz="quarter" idx="13"/>
          </p:nvPr>
        </p:nvSpPr>
        <p:spPr>
          <a:xfrm>
            <a:off x="828140" y="347102"/>
            <a:ext cx="5484170" cy="6163796"/>
          </a:xfrm>
        </p:spPr>
        <p:txBody>
          <a:bodyPr/>
          <a:lstStyle/>
          <a:p>
            <a:r>
              <a:rPr lang="en-US" sz="3600" b="0" i="0" dirty="0">
                <a:solidFill>
                  <a:srgbClr val="001D35"/>
                </a:solidFill>
                <a:effectLst/>
                <a:highlight>
                  <a:srgbClr val="FFFFFF"/>
                </a:highlight>
                <a:latin typeface="Google Sans"/>
              </a:rPr>
              <a:t>Google Translate is a free service from Google that translates text, speech, and documents between over 100 languages using neural machine translation. Users can input text directly, use their camera to translate images, or have conversations translated in real-time. </a:t>
            </a:r>
            <a:endParaRPr lang="en-US" sz="3600" dirty="0"/>
          </a:p>
        </p:txBody>
      </p:sp>
      <p:sp>
        <p:nvSpPr>
          <p:cNvPr id="6" name="Rectangle 4">
            <a:extLst>
              <a:ext uri="{FF2B5EF4-FFF2-40B4-BE49-F238E27FC236}">
                <a16:creationId xmlns:a16="http://schemas.microsoft.com/office/drawing/2014/main" id="{B46BF155-07FB-8456-BBCE-EC7CD0347019}"/>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1D35"/>
                </a:solidFill>
                <a:effectLst/>
                <a:latin typeface="Google Sans"/>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81867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34A978B-FF3E-6B02-CB50-E1D084CBF23D}"/>
              </a:ext>
            </a:extLst>
          </p:cNvPr>
          <p:cNvSpPr>
            <a:spLocks noGrp="1"/>
          </p:cNvSpPr>
          <p:nvPr>
            <p:ph type="ctrTitle" idx="4294967295"/>
          </p:nvPr>
        </p:nvSpPr>
        <p:spPr>
          <a:xfrm>
            <a:off x="1889125" y="639763"/>
            <a:ext cx="10302875" cy="1852612"/>
          </a:xfrm>
        </p:spPr>
        <p:txBody>
          <a:bodyPr/>
          <a:lstStyle/>
          <a:p>
            <a:r>
              <a:rPr lang="en-US" dirty="0" err="1"/>
              <a:t>youtube</a:t>
            </a:r>
            <a:endParaRPr lang="en-IN" dirty="0"/>
          </a:p>
        </p:txBody>
      </p:sp>
      <p:pic>
        <p:nvPicPr>
          <p:cNvPr id="10" name="Picture 9">
            <a:extLst>
              <a:ext uri="{FF2B5EF4-FFF2-40B4-BE49-F238E27FC236}">
                <a16:creationId xmlns:a16="http://schemas.microsoft.com/office/drawing/2014/main" id="{821A90A6-B2E8-FA7D-51A9-D58FF33F83CD}"/>
              </a:ext>
            </a:extLst>
          </p:cNvPr>
          <p:cNvPicPr>
            <a:picLocks noChangeAspect="1"/>
          </p:cNvPicPr>
          <p:nvPr/>
        </p:nvPicPr>
        <p:blipFill>
          <a:blip r:embed="rId2"/>
          <a:stretch>
            <a:fillRect/>
          </a:stretch>
        </p:blipFill>
        <p:spPr>
          <a:xfrm>
            <a:off x="1524000" y="0"/>
            <a:ext cx="9144000" cy="6858000"/>
          </a:xfrm>
          <a:prstGeom prst="rect">
            <a:avLst/>
          </a:prstGeom>
        </p:spPr>
      </p:pic>
      <p:pic>
        <p:nvPicPr>
          <p:cNvPr id="12" name="Picture 11">
            <a:extLst>
              <a:ext uri="{FF2B5EF4-FFF2-40B4-BE49-F238E27FC236}">
                <a16:creationId xmlns:a16="http://schemas.microsoft.com/office/drawing/2014/main" id="{90041910-D62E-A4B6-937A-54DF2F1F19D1}"/>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4077548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5D893-E98A-260A-9EC4-B9365E533FD5}"/>
              </a:ext>
            </a:extLst>
          </p:cNvPr>
          <p:cNvSpPr>
            <a:spLocks noGrp="1"/>
          </p:cNvSpPr>
          <p:nvPr>
            <p:ph type="title"/>
          </p:nvPr>
        </p:nvSpPr>
        <p:spPr>
          <a:xfrm>
            <a:off x="2792897" y="585216"/>
            <a:ext cx="8965094" cy="2276856"/>
          </a:xfrm>
        </p:spPr>
        <p:txBody>
          <a:bodyPr/>
          <a:lstStyle/>
          <a:p>
            <a:r>
              <a:rPr lang="en-US" dirty="0"/>
              <a:t>Thank you</a:t>
            </a:r>
          </a:p>
        </p:txBody>
      </p:sp>
      <p:pic>
        <p:nvPicPr>
          <p:cNvPr id="5" name="Picture Placeholder 14" descr="Mountains under near dusk sky">
            <a:extLst>
              <a:ext uri="{FF2B5EF4-FFF2-40B4-BE49-F238E27FC236}">
                <a16:creationId xmlns:a16="http://schemas.microsoft.com/office/drawing/2014/main" id="{DE72DC91-8DC9-B68C-C1D3-8F5273481A74}"/>
              </a:ext>
            </a:extLst>
          </p:cNvPr>
          <p:cNvPicPr>
            <a:picLocks noGrp="1" noChangeAspect="1"/>
          </p:cNvPicPr>
          <p:nvPr>
            <p:ph type="pic" sz="quarter" idx="14"/>
          </p:nvPr>
        </p:nvPicPr>
        <p:blipFill rotWithShape="1">
          <a:blip r:embed="rId3"/>
          <a:srcRect l="13191" r="13191"/>
          <a:stretch/>
        </p:blipFill>
        <p:spPr>
          <a:xfrm>
            <a:off x="1371606" y="3205313"/>
            <a:ext cx="3043077" cy="3043083"/>
          </a:xfrm>
        </p:spPr>
      </p:pic>
      <p:sp>
        <p:nvSpPr>
          <p:cNvPr id="3" name="Text Placeholder 2">
            <a:extLst>
              <a:ext uri="{FF2B5EF4-FFF2-40B4-BE49-F238E27FC236}">
                <a16:creationId xmlns:a16="http://schemas.microsoft.com/office/drawing/2014/main" id="{FD70D88C-5989-4007-4953-F54A4A34B778}"/>
              </a:ext>
            </a:extLst>
          </p:cNvPr>
          <p:cNvSpPr>
            <a:spLocks noGrp="1"/>
          </p:cNvSpPr>
          <p:nvPr>
            <p:ph type="body" sz="quarter" idx="13"/>
          </p:nvPr>
        </p:nvSpPr>
        <p:spPr>
          <a:xfrm>
            <a:off x="5640609" y="3127248"/>
            <a:ext cx="6117381" cy="3017520"/>
          </a:xfrm>
        </p:spPr>
        <p:txBody>
          <a:bodyPr/>
          <a:lstStyle/>
          <a:p>
            <a:r>
              <a:rPr lang="en-US" dirty="0"/>
              <a:t>Brita Tamm</a:t>
            </a:r>
          </a:p>
          <a:p>
            <a:r>
              <a:rPr lang="en-US" dirty="0"/>
              <a:t>502-555-0152</a:t>
            </a:r>
          </a:p>
          <a:p>
            <a:r>
              <a:rPr lang="en-US" dirty="0"/>
              <a:t>brita@firstupconsultants.com</a:t>
            </a:r>
          </a:p>
          <a:p>
            <a:r>
              <a:rPr lang="en-US" dirty="0"/>
              <a:t>www.firstupconsultants.com</a:t>
            </a:r>
          </a:p>
          <a:p>
            <a:endParaRPr lang="en-US" dirty="0"/>
          </a:p>
          <a:p>
            <a:endParaRPr lang="en-US" dirty="0"/>
          </a:p>
        </p:txBody>
      </p:sp>
    </p:spTree>
    <p:extLst>
      <p:ext uri="{BB962C8B-B14F-4D97-AF65-F5344CB8AC3E}">
        <p14:creationId xmlns:p14="http://schemas.microsoft.com/office/powerpoint/2010/main" val="4273949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68171-F501-5EC9-8849-5D0FE73AE00B}"/>
              </a:ext>
            </a:extLst>
          </p:cNvPr>
          <p:cNvSpPr>
            <a:spLocks noGrp="1"/>
          </p:cNvSpPr>
          <p:nvPr>
            <p:ph type="ctrTitle"/>
          </p:nvPr>
        </p:nvSpPr>
        <p:spPr/>
        <p:txBody>
          <a:bodyPr/>
          <a:lstStyle/>
          <a:p>
            <a:r>
              <a:rPr lang="en-US" dirty="0"/>
              <a:t>Google workspace</a:t>
            </a:r>
          </a:p>
        </p:txBody>
      </p:sp>
      <p:sp>
        <p:nvSpPr>
          <p:cNvPr id="3" name="Subtitle 2">
            <a:extLst>
              <a:ext uri="{FF2B5EF4-FFF2-40B4-BE49-F238E27FC236}">
                <a16:creationId xmlns:a16="http://schemas.microsoft.com/office/drawing/2014/main" id="{338A9D03-6CF8-D31E-2E06-88AEBCEF7D9B}"/>
              </a:ext>
            </a:extLst>
          </p:cNvPr>
          <p:cNvSpPr>
            <a:spLocks noGrp="1"/>
          </p:cNvSpPr>
          <p:nvPr>
            <p:ph type="subTitle" idx="1"/>
          </p:nvPr>
        </p:nvSpPr>
        <p:spPr>
          <a:xfrm>
            <a:off x="1451608" y="2607497"/>
            <a:ext cx="7853678" cy="726645"/>
          </a:xfrm>
        </p:spPr>
        <p:txBody>
          <a:bodyPr>
            <a:normAutofit fontScale="85000" lnSpcReduction="20000"/>
          </a:bodyPr>
          <a:lstStyle/>
          <a:p>
            <a:r>
              <a:rPr lang="en-US" dirty="0"/>
              <a:t>Google Workspace includes the productivity apps you know and love—Gmail, Drive, Docs, Meet, and many more—in one location, so you can create, communicate, and collaborate.</a:t>
            </a:r>
          </a:p>
          <a:p>
            <a:endParaRPr lang="en-US" dirty="0"/>
          </a:p>
        </p:txBody>
      </p:sp>
      <p:pic>
        <p:nvPicPr>
          <p:cNvPr id="6" name="Picture Placeholder 21" descr="Mountains under near dusk sky">
            <a:extLst>
              <a:ext uri="{FF2B5EF4-FFF2-40B4-BE49-F238E27FC236}">
                <a16:creationId xmlns:a16="http://schemas.microsoft.com/office/drawing/2014/main" id="{56606EF5-1CC7-5421-5CF4-C03704056CCA}"/>
              </a:ext>
            </a:extLst>
          </p:cNvPr>
          <p:cNvPicPr>
            <a:picLocks noGrp="1" noChangeAspect="1"/>
          </p:cNvPicPr>
          <p:nvPr>
            <p:ph type="pic" sz="quarter" idx="13"/>
          </p:nvPr>
        </p:nvPicPr>
        <p:blipFill rotWithShape="1">
          <a:blip r:embed="rId3"/>
          <a:srcRect l="16939" r="16939"/>
          <a:stretch/>
        </p:blipFill>
        <p:spPr/>
      </p:pic>
    </p:spTree>
    <p:extLst>
      <p:ext uri="{BB962C8B-B14F-4D97-AF65-F5344CB8AC3E}">
        <p14:creationId xmlns:p14="http://schemas.microsoft.com/office/powerpoint/2010/main" val="3962753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F64C0E11-7DE4-D558-C3EF-9B3C7A9BF17D}"/>
              </a:ext>
            </a:extLst>
          </p:cNvPr>
          <p:cNvSpPr>
            <a:spLocks noGrp="1"/>
          </p:cNvSpPr>
          <p:nvPr>
            <p:ph type="title"/>
          </p:nvPr>
        </p:nvSpPr>
        <p:spPr/>
        <p:txBody>
          <a:bodyPr/>
          <a:lstStyle/>
          <a:p>
            <a:r>
              <a:rPr lang="en-US" dirty="0"/>
              <a:t>How </a:t>
            </a:r>
            <a:r>
              <a:rPr lang="en-US" dirty="0" err="1"/>
              <a:t>google</a:t>
            </a:r>
            <a:r>
              <a:rPr lang="en-US" dirty="0"/>
              <a:t> apps are useful?</a:t>
            </a:r>
          </a:p>
        </p:txBody>
      </p:sp>
      <p:pic>
        <p:nvPicPr>
          <p:cNvPr id="13" name="Picture Placeholder 12" descr="A mountain range with snow">
            <a:extLst>
              <a:ext uri="{FF2B5EF4-FFF2-40B4-BE49-F238E27FC236}">
                <a16:creationId xmlns:a16="http://schemas.microsoft.com/office/drawing/2014/main" id="{06CC7187-0D55-8D17-DB17-83EAB1EF8D05}"/>
              </a:ext>
            </a:extLst>
          </p:cNvPr>
          <p:cNvPicPr>
            <a:picLocks noGrp="1" noChangeAspect="1"/>
          </p:cNvPicPr>
          <p:nvPr>
            <p:ph type="pic" sz="quarter" idx="13"/>
          </p:nvPr>
        </p:nvPicPr>
        <p:blipFill>
          <a:blip r:embed="rId3"/>
          <a:srcRect/>
          <a:stretch/>
        </p:blipFill>
        <p:spPr/>
      </p:pic>
      <p:sp>
        <p:nvSpPr>
          <p:cNvPr id="3" name="Content Placeholder 2">
            <a:extLst>
              <a:ext uri="{FF2B5EF4-FFF2-40B4-BE49-F238E27FC236}">
                <a16:creationId xmlns:a16="http://schemas.microsoft.com/office/drawing/2014/main" id="{D4418541-7290-F1A9-2357-CA26E074EF45}"/>
              </a:ext>
            </a:extLst>
          </p:cNvPr>
          <p:cNvSpPr>
            <a:spLocks noGrp="1"/>
          </p:cNvSpPr>
          <p:nvPr>
            <p:ph idx="1"/>
          </p:nvPr>
        </p:nvSpPr>
        <p:spPr/>
        <p:txBody>
          <a:bodyPr/>
          <a:lstStyle/>
          <a:p>
            <a:r>
              <a:rPr lang="en-US" dirty="0"/>
              <a:t>Google apps are helpful because they simplify and enhance everyday tasks by providing tools for communication, organization, information access, and collaboration. </a:t>
            </a:r>
          </a:p>
          <a:p>
            <a:r>
              <a:rPr lang="en-US" dirty="0"/>
              <a:t>These apps are generally free, accessible from multiple devices, and designed to work together seamlessly, boosting productivity for individuals and organizations. </a:t>
            </a:r>
          </a:p>
        </p:txBody>
      </p:sp>
    </p:spTree>
    <p:extLst>
      <p:ext uri="{BB962C8B-B14F-4D97-AF65-F5344CB8AC3E}">
        <p14:creationId xmlns:p14="http://schemas.microsoft.com/office/powerpoint/2010/main" val="1450287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698432-2D58-D940-A0AE-7748E2A4879B}"/>
              </a:ext>
            </a:extLst>
          </p:cNvPr>
          <p:cNvSpPr>
            <a:spLocks noGrp="1"/>
          </p:cNvSpPr>
          <p:nvPr>
            <p:ph type="ctrTitle"/>
          </p:nvPr>
        </p:nvSpPr>
        <p:spPr/>
        <p:txBody>
          <a:bodyPr/>
          <a:lstStyle/>
          <a:p>
            <a:r>
              <a:rPr lang="en-US" dirty="0"/>
              <a:t>Google apps</a:t>
            </a:r>
          </a:p>
        </p:txBody>
      </p:sp>
      <p:sp>
        <p:nvSpPr>
          <p:cNvPr id="7" name="Subtitle 6">
            <a:extLst>
              <a:ext uri="{FF2B5EF4-FFF2-40B4-BE49-F238E27FC236}">
                <a16:creationId xmlns:a16="http://schemas.microsoft.com/office/drawing/2014/main" id="{4C780BDD-62B7-3E51-C2DE-09259F62CC0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749168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E24D3-07BE-C483-3F42-95EEE83332F6}"/>
              </a:ext>
            </a:extLst>
          </p:cNvPr>
          <p:cNvSpPr>
            <a:spLocks noGrp="1"/>
          </p:cNvSpPr>
          <p:nvPr>
            <p:ph type="title"/>
          </p:nvPr>
        </p:nvSpPr>
        <p:spPr/>
        <p:txBody>
          <a:bodyPr/>
          <a:lstStyle/>
          <a:p>
            <a:pPr algn="ctr"/>
            <a:r>
              <a:rPr lang="en-US" dirty="0"/>
              <a:t>Gmail</a:t>
            </a:r>
          </a:p>
        </p:txBody>
      </p:sp>
      <p:sp>
        <p:nvSpPr>
          <p:cNvPr id="18" name="Content Placeholder 17">
            <a:extLst>
              <a:ext uri="{FF2B5EF4-FFF2-40B4-BE49-F238E27FC236}">
                <a16:creationId xmlns:a16="http://schemas.microsoft.com/office/drawing/2014/main" id="{828FD192-492A-A40D-E86A-BABC77587C80}"/>
              </a:ext>
            </a:extLst>
          </p:cNvPr>
          <p:cNvSpPr>
            <a:spLocks noGrp="1"/>
          </p:cNvSpPr>
          <p:nvPr>
            <p:ph sz="quarter" idx="13"/>
          </p:nvPr>
        </p:nvSpPr>
        <p:spPr>
          <a:xfrm>
            <a:off x="1137285" y="720723"/>
            <a:ext cx="4815840" cy="4946651"/>
          </a:xfrm>
        </p:spPr>
        <p:txBody>
          <a:bodyPr/>
          <a:lstStyle/>
          <a:p>
            <a:r>
              <a:rPr lang="en-US" sz="2400" dirty="0"/>
              <a:t>Gmail is a popular, free, and web-based email service provided by Google that allows users to send and receive digital messages, files, and other information over the internet. </a:t>
            </a:r>
          </a:p>
          <a:p>
            <a:endParaRPr lang="en-US" sz="2400" dirty="0"/>
          </a:p>
          <a:p>
            <a:r>
              <a:rPr lang="en-US" sz="2400" u="sng" dirty="0">
                <a:solidFill>
                  <a:srgbClr val="FF0000"/>
                </a:solidFill>
              </a:rPr>
              <a:t>Key features </a:t>
            </a:r>
          </a:p>
          <a:p>
            <a:pPr marL="342900" indent="-342900">
              <a:buFont typeface="+mj-lt"/>
              <a:buAutoNum type="arabicPeriod"/>
            </a:pPr>
            <a:r>
              <a:rPr lang="en-US" sz="2400" dirty="0"/>
              <a:t>    Centralized storage</a:t>
            </a:r>
          </a:p>
          <a:p>
            <a:pPr marL="342900" indent="-342900">
              <a:buFont typeface="+mj-lt"/>
              <a:buAutoNum type="arabicPeriod"/>
            </a:pPr>
            <a:r>
              <a:rPr lang="en-US" sz="2400" dirty="0"/>
              <a:t>    Built-in chat and call functions</a:t>
            </a:r>
          </a:p>
          <a:p>
            <a:pPr marL="342900" indent="-342900">
              <a:buFont typeface="+mj-lt"/>
              <a:buAutoNum type="arabicPeriod"/>
            </a:pPr>
            <a:r>
              <a:rPr lang="en-US" sz="2400" dirty="0"/>
              <a:t>    Advanced spam filtering</a:t>
            </a:r>
          </a:p>
          <a:p>
            <a:pPr marL="342900" indent="-342900">
              <a:buFont typeface="+mj-lt"/>
              <a:buAutoNum type="arabicPeriod"/>
            </a:pPr>
            <a:r>
              <a:rPr lang="en-US" sz="2400" dirty="0"/>
              <a:t>    Automatic saving of work. </a:t>
            </a:r>
          </a:p>
        </p:txBody>
      </p:sp>
    </p:spTree>
    <p:extLst>
      <p:ext uri="{BB962C8B-B14F-4D97-AF65-F5344CB8AC3E}">
        <p14:creationId xmlns:p14="http://schemas.microsoft.com/office/powerpoint/2010/main" val="719664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E24D3-07BE-C483-3F42-95EEE83332F6}"/>
              </a:ext>
            </a:extLst>
          </p:cNvPr>
          <p:cNvSpPr>
            <a:spLocks noGrp="1"/>
          </p:cNvSpPr>
          <p:nvPr>
            <p:ph type="title"/>
          </p:nvPr>
        </p:nvSpPr>
        <p:spPr/>
        <p:txBody>
          <a:bodyPr/>
          <a:lstStyle/>
          <a:p>
            <a:pPr algn="ctr"/>
            <a:r>
              <a:rPr lang="en-US" dirty="0"/>
              <a:t>Google drive</a:t>
            </a:r>
          </a:p>
        </p:txBody>
      </p:sp>
      <p:sp>
        <p:nvSpPr>
          <p:cNvPr id="18" name="Content Placeholder 17">
            <a:extLst>
              <a:ext uri="{FF2B5EF4-FFF2-40B4-BE49-F238E27FC236}">
                <a16:creationId xmlns:a16="http://schemas.microsoft.com/office/drawing/2014/main" id="{828FD192-492A-A40D-E86A-BABC77587C80}"/>
              </a:ext>
            </a:extLst>
          </p:cNvPr>
          <p:cNvSpPr>
            <a:spLocks noGrp="1"/>
          </p:cNvSpPr>
          <p:nvPr>
            <p:ph sz="quarter" idx="13"/>
          </p:nvPr>
        </p:nvSpPr>
        <p:spPr>
          <a:xfrm>
            <a:off x="1137285" y="720723"/>
            <a:ext cx="4815840" cy="4946651"/>
          </a:xfrm>
        </p:spPr>
        <p:txBody>
          <a:bodyPr/>
          <a:lstStyle/>
          <a:p>
            <a:r>
              <a:rPr lang="en-US" sz="3600" dirty="0"/>
              <a:t>Google Drive is a cloud-based storage platform provided by Google that allows users to store, access, and share their files and documents from anywhere with an internet connection..</a:t>
            </a:r>
          </a:p>
        </p:txBody>
      </p:sp>
    </p:spTree>
    <p:extLst>
      <p:ext uri="{BB962C8B-B14F-4D97-AF65-F5344CB8AC3E}">
        <p14:creationId xmlns:p14="http://schemas.microsoft.com/office/powerpoint/2010/main" val="719664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Introduction to Google Drive - Google Drive: How to use Google Drive to store and access your files and docum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Introduction to Google Drive - Google Drive: How to use Google Drive to store and access your files and docum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 name="Picture 10" descr="Screenshot (11).png"/>
          <p:cNvPicPr>
            <a:picLocks noChangeAspect="1"/>
          </p:cNvPicPr>
          <p:nvPr/>
        </p:nvPicPr>
        <p:blipFill>
          <a:blip r:embed="rId2"/>
          <a:srcRect l="10627" t="15969" r="12920" b="10388"/>
          <a:stretch>
            <a:fillRect/>
          </a:stretch>
        </p:blipFill>
        <p:spPr>
          <a:xfrm>
            <a:off x="1796902" y="1095153"/>
            <a:ext cx="8389089" cy="505046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E24D3-07BE-C483-3F42-95EEE83332F6}"/>
              </a:ext>
            </a:extLst>
          </p:cNvPr>
          <p:cNvSpPr>
            <a:spLocks noGrp="1"/>
          </p:cNvSpPr>
          <p:nvPr>
            <p:ph type="title"/>
          </p:nvPr>
        </p:nvSpPr>
        <p:spPr/>
        <p:txBody>
          <a:bodyPr/>
          <a:lstStyle/>
          <a:p>
            <a:pPr algn="ctr"/>
            <a:r>
              <a:rPr lang="en-US" dirty="0"/>
              <a:t>Google map</a:t>
            </a:r>
          </a:p>
        </p:txBody>
      </p:sp>
      <p:sp>
        <p:nvSpPr>
          <p:cNvPr id="18" name="Content Placeholder 17">
            <a:extLst>
              <a:ext uri="{FF2B5EF4-FFF2-40B4-BE49-F238E27FC236}">
                <a16:creationId xmlns:a16="http://schemas.microsoft.com/office/drawing/2014/main" id="{828FD192-492A-A40D-E86A-BABC77587C80}"/>
              </a:ext>
            </a:extLst>
          </p:cNvPr>
          <p:cNvSpPr>
            <a:spLocks noGrp="1"/>
          </p:cNvSpPr>
          <p:nvPr>
            <p:ph sz="quarter" idx="13"/>
          </p:nvPr>
        </p:nvSpPr>
        <p:spPr>
          <a:xfrm>
            <a:off x="1275509" y="380481"/>
            <a:ext cx="4815840" cy="6137277"/>
          </a:xfrm>
        </p:spPr>
        <p:txBody>
          <a:bodyPr/>
          <a:lstStyle/>
          <a:p>
            <a:r>
              <a:rPr lang="en-US" sz="2400" dirty="0"/>
              <a:t>Google Maps is a web-based service by Google and app that provides detailed mapping, satellite imagery, and navigation for planning routes via various modes of transport.</a:t>
            </a:r>
          </a:p>
          <a:p>
            <a:r>
              <a:rPr lang="en-US" sz="2400" u="sng" dirty="0">
                <a:solidFill>
                  <a:srgbClr val="FF0000"/>
                </a:solidFill>
              </a:rPr>
              <a:t>Key features </a:t>
            </a:r>
          </a:p>
          <a:p>
            <a:pPr marL="457200" indent="-457200">
              <a:buFont typeface="+mj-lt"/>
              <a:buAutoNum type="arabicPeriod"/>
            </a:pPr>
            <a:r>
              <a:rPr lang="en-US" sz="2400" dirty="0"/>
              <a:t> </a:t>
            </a:r>
            <a:r>
              <a:rPr lang="en-US" sz="2400" b="1" dirty="0"/>
              <a:t>Mapping &amp; Navigation:</a:t>
            </a:r>
            <a:r>
              <a:rPr lang="en-US" sz="2400" dirty="0"/>
              <a:t> </a:t>
            </a:r>
          </a:p>
          <a:p>
            <a:pPr marL="457200" indent="-457200">
              <a:buFont typeface="+mj-lt"/>
              <a:buAutoNum type="arabicPeriod"/>
            </a:pPr>
            <a:r>
              <a:rPr lang="en-US" sz="2400" b="1" dirty="0"/>
              <a:t>Street View:</a:t>
            </a:r>
            <a:r>
              <a:rPr lang="en-US" sz="2400" dirty="0"/>
              <a:t> </a:t>
            </a:r>
          </a:p>
          <a:p>
            <a:pPr marL="457200" indent="-457200">
              <a:buFont typeface="+mj-lt"/>
              <a:buAutoNum type="arabicPeriod"/>
            </a:pPr>
            <a:r>
              <a:rPr lang="en-US" sz="2400" b="1" dirty="0"/>
              <a:t>Satellite Imagery &amp; Aerial Photography:</a:t>
            </a:r>
            <a:r>
              <a:rPr lang="en-US" sz="2400" dirty="0"/>
              <a:t> </a:t>
            </a:r>
          </a:p>
          <a:p>
            <a:pPr marL="457200" indent="-457200">
              <a:buFont typeface="+mj-lt"/>
              <a:buAutoNum type="arabicPeriod"/>
            </a:pPr>
            <a:r>
              <a:rPr lang="en-US" sz="2400" b="1" dirty="0"/>
              <a:t>Real-Time Traffic:</a:t>
            </a:r>
            <a:r>
              <a:rPr lang="en-US" sz="2400" dirty="0"/>
              <a:t> </a:t>
            </a:r>
          </a:p>
          <a:p>
            <a:pPr marL="457200" indent="-457200">
              <a:buFont typeface="+mj-lt"/>
              <a:buAutoNum type="arabicPeriod"/>
            </a:pPr>
            <a:r>
              <a:rPr lang="en-US" sz="2400" b="1" dirty="0"/>
              <a:t>Local Business Information:</a:t>
            </a:r>
            <a:r>
              <a:rPr lang="en-US" sz="2400" dirty="0"/>
              <a:t> </a:t>
            </a:r>
          </a:p>
          <a:p>
            <a:pPr marL="457200" indent="-457200">
              <a:buFont typeface="+mj-lt"/>
              <a:buAutoNum type="arabicPeriod"/>
            </a:pPr>
            <a:r>
              <a:rPr lang="en-US" sz="2400" b="1" dirty="0"/>
              <a:t>Accessibility:</a:t>
            </a:r>
            <a:r>
              <a:rPr lang="en-US" sz="2400" dirty="0"/>
              <a:t> </a:t>
            </a:r>
          </a:p>
          <a:p>
            <a:pPr marL="457200" indent="-457200">
              <a:buFont typeface="+mj-lt"/>
              <a:buAutoNum type="arabicPeriod"/>
            </a:pPr>
            <a:r>
              <a:rPr lang="en-US" sz="2400" b="1" dirty="0"/>
              <a:t>Route Planning:</a:t>
            </a:r>
            <a:r>
              <a:rPr lang="en-US" sz="2400" dirty="0"/>
              <a:t> </a:t>
            </a:r>
          </a:p>
          <a:p>
            <a:pPr marL="342900" indent="-342900"/>
            <a:endParaRPr lang="en-US" sz="2400" dirty="0"/>
          </a:p>
        </p:txBody>
      </p:sp>
    </p:spTree>
    <p:extLst>
      <p:ext uri="{BB962C8B-B14F-4D97-AF65-F5344CB8AC3E}">
        <p14:creationId xmlns:p14="http://schemas.microsoft.com/office/powerpoint/2010/main" val="719664809"/>
      </p:ext>
    </p:extLst>
  </p:cSld>
  <p:clrMapOvr>
    <a:masterClrMapping/>
  </p:clrMapOvr>
</p:sld>
</file>

<file path=ppt/theme/theme1.xml><?xml version="1.0" encoding="utf-8"?>
<a:theme xmlns:a="http://schemas.openxmlformats.org/drawingml/2006/main" name="GradientVTI">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alaxy presentation_Win32_SL_V16" id="{36B34AD0-AFC2-468E-8620-6CFD159B149F}" vid="{ACCF8893-1A0E-437D-A612-1659D305EA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16729F-0CF3-48D0-9AFD-AAAEB430921C}">
  <ds:schemaRefs>
    <ds:schemaRef ds:uri="http://schemas.microsoft.com/sharepoint/v3/contenttype/forms"/>
  </ds:schemaRefs>
</ds:datastoreItem>
</file>

<file path=customXml/itemProps2.xml><?xml version="1.0" encoding="utf-8"?>
<ds:datastoreItem xmlns:ds="http://schemas.openxmlformats.org/officeDocument/2006/customXml" ds:itemID="{D5544979-59F0-4F8D-AA35-90255837C7EE}">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BEDFB26C-8E2C-4C64-B21C-909AD1AA2D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792</Words>
  <Application>Microsoft Office PowerPoint</Application>
  <PresentationFormat>Widescreen</PresentationFormat>
  <Paragraphs>110</Paragraphs>
  <Slides>22</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Google Sans</vt:lpstr>
      <vt:lpstr>Univers</vt:lpstr>
      <vt:lpstr>GradientVTI</vt:lpstr>
      <vt:lpstr>Google app</vt:lpstr>
      <vt:lpstr>Google LLC is an American multinational technology corporation focused on information technology, online advertising, search engine technology, email, cloud computing, software, quantum computing, e-commerce, consumer electronics, and artificial intelligence.</vt:lpstr>
      <vt:lpstr>Google workspace</vt:lpstr>
      <vt:lpstr>How google apps are useful?</vt:lpstr>
      <vt:lpstr>Google apps</vt:lpstr>
      <vt:lpstr>Gmail</vt:lpstr>
      <vt:lpstr>Google drive</vt:lpstr>
      <vt:lpstr>PowerPoint Presentation</vt:lpstr>
      <vt:lpstr>Google map</vt:lpstr>
      <vt:lpstr>Google docs</vt:lpstr>
      <vt:lpstr>Google sheets</vt:lpstr>
      <vt:lpstr>Google slides</vt:lpstr>
      <vt:lpstr>Google calendar</vt:lpstr>
      <vt:lpstr>Google meet</vt:lpstr>
      <vt:lpstr>Google contacts</vt:lpstr>
      <vt:lpstr>Google photos</vt:lpstr>
      <vt:lpstr>Google classroom</vt:lpstr>
      <vt:lpstr>Google forms</vt:lpstr>
      <vt:lpstr>Google earth</vt:lpstr>
      <vt:lpstr>Google translate</vt:lpstr>
      <vt:lpstr>youtube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2023-12-10T14:43:58Z</dcterms:created>
  <dcterms:modified xsi:type="dcterms:W3CDTF">2025-10-15T07:04:23Z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